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4"/>
  </p:notesMasterIdLst>
  <p:sldIdLst>
    <p:sldId id="263" r:id="rId2"/>
    <p:sldId id="259" r:id="rId3"/>
    <p:sldId id="260" r:id="rId4"/>
    <p:sldId id="261" r:id="rId5"/>
    <p:sldId id="262" r:id="rId6"/>
    <p:sldId id="265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5" r:id="rId23"/>
    <p:sldId id="256" r:id="rId24"/>
    <p:sldId id="258" r:id="rId25"/>
    <p:sldId id="316" r:id="rId26"/>
    <p:sldId id="280" r:id="rId27"/>
    <p:sldId id="317" r:id="rId28"/>
    <p:sldId id="281" r:id="rId29"/>
    <p:sldId id="318" r:id="rId30"/>
    <p:sldId id="282" r:id="rId31"/>
    <p:sldId id="283" r:id="rId32"/>
    <p:sldId id="287" r:id="rId33"/>
    <p:sldId id="304" r:id="rId34"/>
    <p:sldId id="319" r:id="rId35"/>
    <p:sldId id="288" r:id="rId36"/>
    <p:sldId id="320" r:id="rId37"/>
    <p:sldId id="289" r:id="rId38"/>
    <p:sldId id="321" r:id="rId39"/>
    <p:sldId id="290" r:id="rId40"/>
    <p:sldId id="322" r:id="rId41"/>
    <p:sldId id="291" r:id="rId42"/>
    <p:sldId id="292" r:id="rId43"/>
    <p:sldId id="293" r:id="rId44"/>
    <p:sldId id="308" r:id="rId45"/>
    <p:sldId id="307" r:id="rId46"/>
    <p:sldId id="303" r:id="rId47"/>
    <p:sldId id="311" r:id="rId48"/>
    <p:sldId id="295" r:id="rId49"/>
    <p:sldId id="309" r:id="rId50"/>
    <p:sldId id="296" r:id="rId51"/>
    <p:sldId id="310" r:id="rId52"/>
    <p:sldId id="297" r:id="rId53"/>
    <p:sldId id="312" r:id="rId54"/>
    <p:sldId id="298" r:id="rId55"/>
    <p:sldId id="313" r:id="rId56"/>
    <p:sldId id="299" r:id="rId57"/>
    <p:sldId id="314" r:id="rId58"/>
    <p:sldId id="300" r:id="rId59"/>
    <p:sldId id="315" r:id="rId60"/>
    <p:sldId id="305" r:id="rId61"/>
    <p:sldId id="306" r:id="rId62"/>
    <p:sldId id="286" r:id="rId63"/>
  </p:sldIdLst>
  <p:sldSz cx="9144000" cy="5143500" type="screen16x9"/>
  <p:notesSz cx="6858000" cy="9144000"/>
  <p:custDataLst>
    <p:tags r:id="rId6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3" d="100"/>
          <a:sy n="143" d="100"/>
        </p:scale>
        <p:origin x="-71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31D57-00B4-4242-9D9C-FBC2514CB1B6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BF10D-D4EE-4EE6-A6B0-7B3F8BC83F1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启动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新闻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爱发电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关于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关于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设置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视频设置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视频设置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聊天设置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聊天设置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主页面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语言设置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方便设置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评分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空白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评分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版权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版权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联机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联机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赞助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83221%20&#31616;&#20307;&#20013;&#25991;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4.xml"/><Relationship Id="rId11" Type="http://schemas.openxmlformats.org/officeDocument/2006/relationships/slide" Target="slide31.xml"/><Relationship Id="rId5" Type="http://schemas.openxmlformats.org/officeDocument/2006/relationships/slide" Target="slide36.xml"/><Relationship Id="rId10" Type="http://schemas.openxmlformats.org/officeDocument/2006/relationships/slide" Target="slide29.xml"/><Relationship Id="rId4" Type="http://schemas.openxmlformats.org/officeDocument/2006/relationships/slide" Target="slide44.xml"/><Relationship Id="rId9" Type="http://schemas.openxmlformats.org/officeDocument/2006/relationships/slide" Target="slide27.xml"/><Relationship Id="rId14" Type="http://schemas.openxmlformats.org/officeDocument/2006/relationships/hyperlink" Target="https://github.com/fgfobdpqjs/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29.xml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slide" Target="slide30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31.xml"/><Relationship Id="rId4" Type="http://schemas.openxmlformats.org/officeDocument/2006/relationships/slide" Target="slide3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5" Type="http://schemas.openxmlformats.org/officeDocument/2006/relationships/slide" Target="slide31.xml"/><Relationship Id="rId4" Type="http://schemas.openxmlformats.org/officeDocument/2006/relationships/slide" Target="slide2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12.xml"/><Relationship Id="rId16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4.xml"/><Relationship Id="rId4" Type="http://schemas.openxmlformats.org/officeDocument/2006/relationships/slide" Target="slide2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18" Type="http://schemas.openxmlformats.org/officeDocument/2006/relationships/slide" Target="slide42.xml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43.xml"/><Relationship Id="rId2" Type="http://schemas.openxmlformats.org/officeDocument/2006/relationships/notesSlide" Target="../notesSlides/notesSlide14.xml"/><Relationship Id="rId16" Type="http://schemas.openxmlformats.org/officeDocument/2006/relationships/slide" Target="slide4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19" Type="http://schemas.openxmlformats.org/officeDocument/2006/relationships/slide" Target="slide36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3" Type="http://schemas.openxmlformats.org/officeDocument/2006/relationships/slide" Target="slide39.xml"/><Relationship Id="rId7" Type="http://schemas.openxmlformats.org/officeDocument/2006/relationships/slide" Target="slide4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3.xml"/><Relationship Id="rId5" Type="http://schemas.openxmlformats.org/officeDocument/2006/relationships/slide" Target="slide41.xml"/><Relationship Id="rId4" Type="http://schemas.openxmlformats.org/officeDocument/2006/relationships/slide" Target="slide24.xml"/><Relationship Id="rId9" Type="http://schemas.openxmlformats.org/officeDocument/2006/relationships/slide" Target="slide36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38.xml"/><Relationship Id="rId2" Type="http://schemas.openxmlformats.org/officeDocument/2006/relationships/notesSlide" Target="../notesSlides/notesSlide16.xml"/><Relationship Id="rId16" Type="http://schemas.openxmlformats.org/officeDocument/2006/relationships/slide" Target="slide3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8.xml"/><Relationship Id="rId5" Type="http://schemas.openxmlformats.org/officeDocument/2006/relationships/slide" Target="slide24.xml"/><Relationship Id="rId4" Type="http://schemas.openxmlformats.org/officeDocument/2006/relationships/slide" Target="slide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40.xml"/><Relationship Id="rId2" Type="http://schemas.openxmlformats.org/officeDocument/2006/relationships/notesSlide" Target="../notesSlides/notesSlide18.xml"/><Relationship Id="rId16" Type="http://schemas.openxmlformats.org/officeDocument/2006/relationships/slide" Target="slide4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0.xml"/><Relationship Id="rId5" Type="http://schemas.openxmlformats.org/officeDocument/2006/relationships/slide" Target="slide24.xml"/><Relationship Id="rId4" Type="http://schemas.openxmlformats.org/officeDocument/2006/relationships/slide" Target="slide3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fgfobdpqjs.github.io/RENKAI/Downloads/QINGBUYAODAKAIWANGLUO/Version11.77923.2345683221(&#27491;(&#32321;)&#39636;&#20013;&#25991;).zip" TargetMode="External"/><Relationship Id="rId4" Type="http://schemas.openxmlformats.org/officeDocument/2006/relationships/slide" Target="sl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6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slide" Target="slide61.xml"/><Relationship Id="rId13" Type="http://schemas.openxmlformats.org/officeDocument/2006/relationships/image" Target="../media/image9.png"/><Relationship Id="rId3" Type="http://schemas.openxmlformats.org/officeDocument/2006/relationships/hyperlink" Target="https://www.douyin.com/" TargetMode="External"/><Relationship Id="rId7" Type="http://schemas.openxmlformats.org/officeDocument/2006/relationships/image" Target="../media/image7.png"/><Relationship Id="rId12" Type="http://schemas.openxmlformats.org/officeDocument/2006/relationships/hyperlink" Target="https://github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openxmlformats.org/officeDocument/2006/relationships/hyperlink" Target="https://www.kuaishou.com/" TargetMode="External"/><Relationship Id="rId10" Type="http://schemas.openxmlformats.org/officeDocument/2006/relationships/hyperlink" Target="https://cn.bing.com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.png"/><Relationship Id="rId14" Type="http://schemas.openxmlformats.org/officeDocument/2006/relationships/hyperlink" Target="https://hub.yzuu.cf/" TargetMode="Externa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slide" Target="slide60.xml"/><Relationship Id="rId13" Type="http://schemas.openxmlformats.org/officeDocument/2006/relationships/image" Target="../media/image9.png"/><Relationship Id="rId3" Type="http://schemas.openxmlformats.org/officeDocument/2006/relationships/hyperlink" Target="https://www.douyin.com/" TargetMode="External"/><Relationship Id="rId7" Type="http://schemas.openxmlformats.org/officeDocument/2006/relationships/image" Target="../media/image10.png"/><Relationship Id="rId12" Type="http://schemas.openxmlformats.org/officeDocument/2006/relationships/hyperlink" Target="https://github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openxmlformats.org/officeDocument/2006/relationships/hyperlink" Target="https://www.kuaishou.com/" TargetMode="External"/><Relationship Id="rId10" Type="http://schemas.openxmlformats.org/officeDocument/2006/relationships/hyperlink" Target="https://cn.bing.com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14" Type="http://schemas.openxmlformats.org/officeDocument/2006/relationships/hyperlink" Target="https://hub.yzuu.cf/" TargetMode="Externa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…………………………………………………</a:t>
            </a:r>
          </a:p>
          <a:p>
            <a:pPr>
              <a:buNone/>
            </a:pPr>
            <a:r>
              <a:rPr lang="en-US" altLang="zh-CN" dirty="0" smtClean="0"/>
              <a:t>Start qbydkwl11gamesrk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No Found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b="1" i="1" u="sng" strike="sngStrik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Error422</a:t>
            </a:r>
            <a:r>
              <a:rPr lang="en-US" altLang="zh-CN" dirty="0" smtClean="0"/>
              <a:t> Tap “Esc”!!!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774168"/>
            <a:ext cx="193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点击</a:t>
            </a:r>
            <a:r>
              <a:rPr lang="zh-CN" altLang="en-US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任意处</a:t>
            </a:r>
            <a:r>
              <a:rPr lang="zh-CN" alt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r>
              <a:rPr lang="en-US" altLang="zh-CN" dirty="0" smtClean="0">
                <a:latin typeface="Minecraft" panose="00000500000000000000" pitchFamily="50" charset="0"/>
              </a:rPr>
              <a:t>…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74816" y="4774168"/>
            <a:ext cx="216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无法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进入</a:t>
            </a:r>
            <a:r>
              <a:rPr lang="en-US" altLang="zh-CN" dirty="0" smtClean="0">
                <a:latin typeface="Minecraft" panose="00000500000000000000" pitchFamily="50" charset="0"/>
              </a:rPr>
              <a:t>?</a:t>
            </a:r>
            <a:r>
              <a:rPr lang="zh-CN" altLang="en-US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点我进入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sp>
        <p:nvSpPr>
          <p:cNvPr id="20" name="矩形 19">
            <a:hlinkClick r:id="rId14"/>
          </p:cNvPr>
          <p:cNvSpPr/>
          <p:nvPr/>
        </p:nvSpPr>
        <p:spPr>
          <a:xfrm>
            <a:off x="5508104" y="4894008"/>
            <a:ext cx="936104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latin typeface="Minecraft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GitHub</a:t>
            </a:r>
            <a:endParaRPr lang="zh-CN" altLang="en-US" dirty="0">
              <a:latin typeface="Minecraft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  <p:bldP spid="7" grpId="1" animBg="1"/>
      <p:bldP spid="8" grpId="1" animBg="1"/>
      <p:bldP spid="9" grpId="1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22" grpId="0"/>
      <p:bldP spid="2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8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分</a:t>
            </a:r>
            <a:endParaRPr lang="zh-CN" altLang="en-US" dirty="0"/>
          </a:p>
        </p:txBody>
      </p:sp>
      <p:sp>
        <p:nvSpPr>
          <p:cNvPr id="30" name="内容占位符 2"/>
          <p:cNvSpPr txBox="1">
            <a:spLocks/>
          </p:cNvSpPr>
          <p:nvPr/>
        </p:nvSpPr>
        <p:spPr>
          <a:xfrm>
            <a:off x="2483768" y="1707654"/>
            <a:ext cx="3456384" cy="11341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☆☆☆☆☆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283718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几分</a:t>
            </a:r>
            <a:r>
              <a:rPr lang="en-US" altLang="zh-CN" sz="3200" dirty="0" smtClean="0">
                <a:solidFill>
                  <a:srgbClr val="00206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希望</a:t>
            </a:r>
            <a:r>
              <a:rPr lang="zh-CN" altLang="en-US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是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好评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0" grpId="0" build="p"/>
      <p:bldP spid="31" grpId="0"/>
      <p:bldP spid="3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分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816" y="987574"/>
            <a:ext cx="3456384" cy="113412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zh-CN" altLang="en-US" sz="96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☆☆☆☆☆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1563638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几分</a:t>
            </a:r>
            <a:r>
              <a:rPr lang="en-US" altLang="zh-CN" sz="3200" dirty="0" smtClean="0">
                <a:solidFill>
                  <a:srgbClr val="00206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希望</a:t>
            </a:r>
            <a:r>
              <a:rPr lang="zh-CN" altLang="en-US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是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好评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4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7" grpId="0" animBg="1"/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9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权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内容占位符 2"/>
          <p:cNvSpPr txBox="1">
            <a:spLocks/>
          </p:cNvSpPr>
          <p:nvPr/>
        </p:nvSpPr>
        <p:spPr>
          <a:xfrm>
            <a:off x="2627784" y="1851670"/>
            <a:ext cx="1152128" cy="288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kumimoji="0" lang="zh-CN" alt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kumimoji="0" lang="en-US" altLang="zh-CN" sz="16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627784" y="170765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ReiKai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endParaRPr lang="zh-CN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627785" y="2211710"/>
            <a:ext cx="3744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r>
              <a:rPr lang="en-US" altLang="zh-CN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fgfobdpqjs</a:t>
            </a:r>
            <a:r>
              <a:rPr lang="en-US" altLang="zh-CN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2014</a:t>
            </a:r>
            <a:r>
              <a:rPr lang="en-US" altLang="zh-CN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r>
              <a:rPr lang="en-US" altLang="zh-CN" b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Inc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2" grpId="0" animBg="1"/>
      <p:bldP spid="33" grpId="0" build="p"/>
      <p:bldP spid="34" grpId="0"/>
      <p:bldP spid="3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03648" y="1275606"/>
            <a:ext cx="2232248" cy="4320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lang="en-US" altLang="zh-CN" b="1" u="sng" dirty="0" smtClean="0">
              <a:solidFill>
                <a:srgbClr val="FF0000"/>
              </a:solidFill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1491630"/>
            <a:ext cx="3096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ReiKai</a:t>
            </a:r>
            <a:r>
              <a:rPr lang="en-US" altLang="zh-CN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sz="32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1851670"/>
            <a:ext cx="6480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r>
              <a:rPr lang="en-US" altLang="zh-CN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fgfobdpqjs</a:t>
            </a:r>
            <a:r>
              <a:rPr lang="en-US" altLang="zh-CN" sz="3200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2014</a:t>
            </a:r>
            <a:r>
              <a:rPr lang="en-US" altLang="zh-CN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r>
              <a:rPr lang="en-US" altLang="zh-CN" sz="3200" b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sz="3200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Inc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</a:p>
        </p:txBody>
      </p:sp>
      <p:sp>
        <p:nvSpPr>
          <p:cNvPr id="8" name="标题 1"/>
          <p:cNvSpPr txBox="1"/>
          <p:nvPr/>
        </p:nvSpPr>
        <p:spPr>
          <a:xfrm>
            <a:off x="3995936" y="357505"/>
            <a:ext cx="1368152" cy="597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400" b="1" i="1" u="sng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权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4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/>
      <p:bldP spid="7" grpId="0"/>
      <p:bldP spid="9" grpId="0"/>
      <p:bldP spid="13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10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555776" y="1923678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</a:rPr>
              <a:t>Yaki</a:t>
            </a:r>
            <a:endParaRPr lang="zh-CN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39752" y="2067694"/>
            <a:ext cx="720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err="1" smtClean="0">
                <a:latin typeface="Minecraft" panose="00000500000000000000" pitchFamily="50" charset="0"/>
              </a:rPr>
              <a:t>Git</a:t>
            </a:r>
            <a:r>
              <a:rPr lang="en-US" altLang="zh-CN" sz="1200" i="1" dirty="0" err="1" smtClean="0">
                <a:latin typeface="Minecraft" panose="00000500000000000000" pitchFamily="50" charset="0"/>
              </a:rPr>
              <a:t>Hub</a:t>
            </a:r>
            <a:endParaRPr lang="zh-CN" altLang="en-US" sz="1200" i="1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835696" y="2211710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i="1" u="sng" dirty="0" err="1" smtClean="0">
                <a:latin typeface="Minecraft" panose="00000500000000000000" pitchFamily="50" charset="0"/>
              </a:rPr>
              <a:t>fgfobdpqjs</a:t>
            </a:r>
            <a:endParaRPr lang="zh-CN" altLang="en-US" sz="1200" b="1" i="1" u="sng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483768" y="2355726"/>
            <a:ext cx="505267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" dirty="0" smtClean="0">
                <a:latin typeface="Minecraft" panose="00000500000000000000" pitchFamily="50" charset="0"/>
              </a:rPr>
              <a:t>(</a:t>
            </a:r>
            <a:r>
              <a:rPr lang="zh-CN" altLang="en-US" sz="4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en-US" altLang="zh-CN" sz="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r>
              <a:rPr lang="zh-CN" altLang="en-US" sz="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公测中</a:t>
            </a:r>
            <a:r>
              <a:rPr lang="en-US" altLang="zh-CN" sz="400" dirty="0" smtClean="0">
                <a:latin typeface="Minecraft" panose="00000500000000000000" pitchFamily="50" charset="0"/>
              </a:rPr>
              <a:t>)</a:t>
            </a:r>
            <a:endParaRPr lang="zh-CN" altLang="en-US" sz="400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627784" y="2355726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err="1" smtClean="0">
                <a:latin typeface="Minecraft" panose="00000500000000000000" pitchFamily="50" charset="0"/>
              </a:rPr>
              <a:t>l</a:t>
            </a:r>
            <a:r>
              <a:rPr lang="en-US" altLang="zh-CN" sz="1200" b="1" u="sng" dirty="0" err="1" smtClean="0">
                <a:latin typeface="Minecraft" panose="00000500000000000000" pitchFamily="50" charset="0"/>
              </a:rPr>
              <a:t>o</a:t>
            </a:r>
            <a:r>
              <a:rPr lang="en-US" altLang="zh-CN" sz="1200" dirty="0" err="1" smtClean="0">
                <a:latin typeface="Minecraft" panose="00000500000000000000" pitchFamily="50" charset="0"/>
              </a:rPr>
              <a:t>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pic>
        <p:nvPicPr>
          <p:cNvPr id="55" name="图片 54" descr="git-hub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267744" y="2139702"/>
            <a:ext cx="144016" cy="140416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2339752" y="2499742"/>
            <a:ext cx="6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i="1" dirty="0" err="1" smtClean="0">
                <a:latin typeface="Minecraft" panose="00000500000000000000" pitchFamily="50" charset="0"/>
              </a:rPr>
              <a:t>hphhp</a:t>
            </a:r>
            <a:endParaRPr lang="zh-CN" altLang="en-US" sz="1200" i="1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17" action="ppaction://hlinksldjump"/>
          </p:cNvPr>
          <p:cNvSpPr/>
          <p:nvPr/>
        </p:nvSpPr>
        <p:spPr>
          <a:xfrm>
            <a:off x="2987824" y="1995686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8" name="矩形 57">
            <a:hlinkClick r:id="rId17" action="ppaction://hlinksldjump"/>
          </p:cNvPr>
          <p:cNvSpPr/>
          <p:nvPr/>
        </p:nvSpPr>
        <p:spPr>
          <a:xfrm>
            <a:off x="2483768" y="2787774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9" name="矩形 58">
            <a:hlinkClick r:id="rId17" action="ppaction://hlinksldjump"/>
          </p:cNvPr>
          <p:cNvSpPr/>
          <p:nvPr/>
        </p:nvSpPr>
        <p:spPr>
          <a:xfrm>
            <a:off x="2987824" y="2139702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0" name="矩形 59">
            <a:hlinkClick r:id="rId17" action="ppaction://hlinksldjump"/>
          </p:cNvPr>
          <p:cNvSpPr/>
          <p:nvPr/>
        </p:nvSpPr>
        <p:spPr>
          <a:xfrm>
            <a:off x="2987824" y="2283718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1" name="矩形 60">
            <a:hlinkClick r:id="rId17" action="ppaction://hlinksldjump"/>
          </p:cNvPr>
          <p:cNvSpPr/>
          <p:nvPr/>
        </p:nvSpPr>
        <p:spPr>
          <a:xfrm>
            <a:off x="2987824" y="2427734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2" name="矩形 61">
            <a:hlinkClick r:id="rId17" action="ppaction://hlinksldjump"/>
          </p:cNvPr>
          <p:cNvSpPr/>
          <p:nvPr/>
        </p:nvSpPr>
        <p:spPr>
          <a:xfrm>
            <a:off x="2987824" y="2571750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3" name="内容占位符 2"/>
          <p:cNvSpPr txBox="1">
            <a:spLocks/>
          </p:cNvSpPr>
          <p:nvPr/>
        </p:nvSpPr>
        <p:spPr>
          <a:xfrm>
            <a:off x="1907704" y="1563638"/>
            <a:ext cx="1368152" cy="3600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kumimoji="0" lang="zh-CN" altLang="en-US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kumimoji="0" lang="zh-CN" altLang="en-US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提供区</a:t>
            </a:r>
            <a:endParaRPr kumimoji="0" lang="en-US" altLang="zh-CN" b="1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347864" y="1131590"/>
            <a:ext cx="346249" cy="25202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050" dirty="0" smtClean="0">
                <a:latin typeface="Minecraft" panose="00000500000000000000" pitchFamily="50" charset="0"/>
              </a:rPr>
              <a:t>------------------------------</a:t>
            </a:r>
            <a:endParaRPr lang="zh-CN" altLang="en-US" sz="1050" dirty="0">
              <a:latin typeface="Minecraft" panose="00000500000000000000" pitchFamily="50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707904" y="149163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地区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6" name="矩形 65">
            <a:hlinkClick r:id="rId17" action="ppaction://hlinksldjump"/>
          </p:cNvPr>
          <p:cNvSpPr/>
          <p:nvPr/>
        </p:nvSpPr>
        <p:spPr>
          <a:xfrm>
            <a:off x="6300192" y="321982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500"/>
                            </p:stCondLst>
                            <p:childTnLst>
                              <p:par>
                                <p:cTn id="9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2" grpId="0" animBg="1"/>
      <p:bldP spid="50" grpId="0"/>
      <p:bldP spid="51" grpId="0"/>
      <p:bldP spid="52" grpId="0"/>
      <p:bldP spid="53" grpId="0"/>
      <p:bldP spid="54" grpId="0"/>
      <p:bldP spid="56" grpId="0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build="p"/>
      <p:bldP spid="64" grpId="0"/>
      <p:bldP spid="65" grpId="0"/>
      <p:bldP spid="6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897564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提供区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91630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</a:rPr>
              <a:t>Yaki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779662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 smtClean="0">
                <a:latin typeface="Minecraft" panose="00000500000000000000" pitchFamily="50" charset="0"/>
              </a:rPr>
              <a:t>Git</a:t>
            </a:r>
            <a:r>
              <a:rPr lang="en-US" altLang="zh-CN" i="1" dirty="0" err="1" smtClean="0">
                <a:latin typeface="Minecraft" panose="00000500000000000000" pitchFamily="50" charset="0"/>
              </a:rPr>
              <a:t>Hub</a:t>
            </a:r>
            <a:endParaRPr lang="zh-CN" altLang="en-US" i="1" dirty="0">
              <a:latin typeface="Minecraft" panose="000005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08520" y="2031690"/>
            <a:ext cx="1835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u="sng" dirty="0" err="1" smtClean="0">
                <a:latin typeface="Minecraft" panose="00000500000000000000" pitchFamily="50" charset="0"/>
              </a:rPr>
              <a:t>fgfobdpqjs</a:t>
            </a:r>
            <a:endParaRPr lang="zh-CN" altLang="en-US" b="1" i="1" u="sng" dirty="0">
              <a:latin typeface="Minecraft" panose="000005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2283718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Minecraft" panose="00000500000000000000" pitchFamily="50" charset="0"/>
              </a:rPr>
              <a:t>(</a:t>
            </a:r>
            <a:r>
              <a:rPr lang="zh-CN" altLang="en-US" sz="8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en-US" altLang="zh-CN" sz="8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r>
              <a:rPr lang="zh-CN" altLang="en-US" sz="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公测中</a:t>
            </a:r>
            <a:r>
              <a:rPr lang="en-US" altLang="zh-CN" sz="800" dirty="0" smtClean="0">
                <a:latin typeface="Minecraft" panose="00000500000000000000" pitchFamily="50" charset="0"/>
              </a:rPr>
              <a:t>)</a:t>
            </a:r>
            <a:endParaRPr lang="zh-CN" altLang="en-US" sz="800" dirty="0">
              <a:latin typeface="Minecraft" panose="000005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235572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latin typeface="Minecraft" panose="00000500000000000000" pitchFamily="50" charset="0"/>
              </a:rPr>
              <a:t>l</a:t>
            </a:r>
            <a:r>
              <a:rPr lang="en-US" altLang="zh-CN" b="1" u="sng" dirty="0" err="1" smtClean="0">
                <a:latin typeface="Minecraft" panose="00000500000000000000" pitchFamily="50" charset="0"/>
              </a:rPr>
              <a:t>o</a:t>
            </a:r>
            <a:r>
              <a:rPr lang="en-US" altLang="zh-CN" dirty="0" err="1" smtClean="0">
                <a:latin typeface="Minecraft" panose="00000500000000000000" pitchFamily="50" charset="0"/>
              </a:rPr>
              <a:t>l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0" name="图片 9" descr="git-hu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857103"/>
            <a:ext cx="216022" cy="2106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27584" y="2643758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 err="1" smtClean="0">
                <a:latin typeface="Minecraft" panose="00000500000000000000" pitchFamily="50" charset="0"/>
              </a:rPr>
              <a:t>hphhp</a:t>
            </a:r>
            <a:endParaRPr lang="zh-CN" altLang="en-US" i="1" dirty="0">
              <a:latin typeface="Minecraft" panose="00000500000000000000" pitchFamily="50" charset="0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1763688" y="185167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67744" y="897564"/>
            <a:ext cx="461665" cy="42459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------------------------------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763688" y="156363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1763688" y="2139702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1763688" y="2427734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1763688" y="27157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27784" y="77155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lang="zh-CN" altLang="en-US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地区</a:t>
            </a:r>
            <a:endParaRPr lang="en-US" altLang="zh-CN" sz="3200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矩形 28">
            <a:hlinkClick r:id="rId5" action="ppaction://hlinksldjump"/>
          </p:cNvPr>
          <p:cNvSpPr/>
          <p:nvPr/>
        </p:nvSpPr>
        <p:spPr>
          <a:xfrm>
            <a:off x="1403648" y="3075806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0" name="矩形 29">
            <a:hlinkClick r:id="rId5" action="ppaction://hlinksldjump"/>
          </p:cNvPr>
          <p:cNvSpPr/>
          <p:nvPr/>
        </p:nvSpPr>
        <p:spPr>
          <a:xfrm>
            <a:off x="8388424" y="480399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0" name="矩形 49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1" name="矩形 50">
            <a:hlinkClick r:id="rId6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2" name="矩形 51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8" grpId="0"/>
      <p:bldP spid="9" grpId="0"/>
      <p:bldP spid="12" grpId="1"/>
      <p:bldP spid="20" grpId="0" animBg="1"/>
      <p:bldP spid="21" grpId="0"/>
      <p:bldP spid="22" grpId="0" animBg="1"/>
      <p:bldP spid="23" grpId="0" animBg="1"/>
      <p:bldP spid="24" grpId="0" animBg="1"/>
      <p:bldP spid="25" grpId="0" animBg="1"/>
      <p:bldP spid="28" grpId="0"/>
      <p:bldP spid="29" grpId="0" animBg="1"/>
      <p:bldP spid="30" grpId="0" animBg="1"/>
      <p:bldP spid="50" grpId="0" animBg="1"/>
      <p:bldP spid="51" grpId="0" animBg="1"/>
      <p:bldP spid="5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助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浏览器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16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无法进入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进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4" action="ppaction://hlinksldjump"/>
              </a:rPr>
              <a:t>爱发电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让我们的游戏做得更好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下载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5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https://fgfobdpqjs.github.io/zanzhu.html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5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5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书签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trike="sngStrike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strike="sngStrike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6" action="ppaction://hlinksldjump"/>
          </p:cNvPr>
          <p:cNvSpPr/>
          <p:nvPr/>
        </p:nvSpPr>
        <p:spPr>
          <a:xfrm>
            <a:off x="2123728" y="1995686"/>
            <a:ext cx="936104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支付宝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6" action="ppaction://hlinksldjump"/>
          </p:cNvPr>
          <p:cNvSpPr/>
          <p:nvPr/>
        </p:nvSpPr>
        <p:spPr>
          <a:xfrm>
            <a:off x="3059832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微信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闻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浏览器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30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真的没有新闻啊啊啊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别看了别看了走吧啊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4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下载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4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4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4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4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4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https://fgfobdpqjs.github.io/xinwen.html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4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4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书签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trike="sngStrike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strike="sngStrike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4" action="ppaction://hlinksldjump"/>
          </p:cNvPr>
          <p:cNvSpPr/>
          <p:nvPr/>
        </p:nvSpPr>
        <p:spPr>
          <a:xfrm>
            <a:off x="2123728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没有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4" action="ppaction://hlinksldjump"/>
          </p:cNvPr>
          <p:cNvSpPr/>
          <p:nvPr/>
        </p:nvSpPr>
        <p:spPr>
          <a:xfrm>
            <a:off x="2771800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爱</a:t>
            </a:r>
            <a:r>
              <a:rPr lang="zh-CN" altLang="en-US" b="1" i="1" u="sng" dirty="0" smtClean="0">
                <a:solidFill>
                  <a:srgbClr val="00206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发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电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浏览器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爱发电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16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无法进入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错误代码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: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4" action="ppaction://hlinksldjump"/>
              </a:rPr>
              <a:t>Error422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下载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5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https://afd.com/index.html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5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5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书签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trike="sngStrike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strike="sngStrike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6" action="ppaction://hlinksldjump"/>
          </p:cNvPr>
          <p:cNvSpPr/>
          <p:nvPr/>
        </p:nvSpPr>
        <p:spPr>
          <a:xfrm>
            <a:off x="2123728" y="1995686"/>
            <a:ext cx="936104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启动啊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6" action="ppaction://hlinksldjump"/>
          </p:cNvPr>
          <p:cNvSpPr/>
          <p:nvPr/>
        </p:nvSpPr>
        <p:spPr>
          <a:xfrm>
            <a:off x="3059832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失败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于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6" name="内容占位符 2"/>
          <p:cNvSpPr txBox="1">
            <a:spLocks/>
          </p:cNvSpPr>
          <p:nvPr/>
        </p:nvSpPr>
        <p:spPr>
          <a:xfrm>
            <a:off x="3707904" y="1635646"/>
            <a:ext cx="1440160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kumimoji="0" lang="zh-CN" alt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kumimoji="0" lang="en-US" altLang="zh-CN" sz="20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347864" y="185167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11</a:t>
            </a:r>
            <a:endParaRPr lang="zh-CN" altLang="en-US" b="1" i="1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131840" y="2139702"/>
            <a:ext cx="720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latin typeface="Minecraft" panose="00000500000000000000" pitchFamily="50" charset="0"/>
              </a:rPr>
              <a:t>V</a:t>
            </a:r>
            <a:endParaRPr lang="zh-CN" altLang="en-US" sz="4000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347864" y="2499742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Minecraft" panose="00000500000000000000" pitchFamily="50" charset="0"/>
              </a:rPr>
              <a:t>ersion11.77923.2345683221</a:t>
            </a:r>
            <a:endParaRPr lang="zh-CN" altLang="en-US" sz="1400" dirty="0">
              <a:latin typeface="Minecraft" panose="00000500000000000000" pitchFamily="50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779912" y="206769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8" name="矩形 67">
            <a:hlinkClick r:id="rId16" action="ppaction://hlinksldjump"/>
          </p:cNvPr>
          <p:cNvSpPr/>
          <p:nvPr/>
        </p:nvSpPr>
        <p:spPr>
          <a:xfrm>
            <a:off x="3203848" y="2859782"/>
            <a:ext cx="115212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检查更新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6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46" grpId="0" build="p"/>
      <p:bldP spid="47" grpId="0"/>
      <p:bldP spid="48" grpId="0"/>
      <p:bldP spid="49" grpId="0"/>
      <p:bldP spid="67" grpId="0"/>
      <p:bldP spid="68" grpId="0" animBg="1"/>
      <p:bldP spid="6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于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816" y="987574"/>
            <a:ext cx="3168352" cy="113412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zh-CN" altLang="en-US" sz="9600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96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lang="en-US" altLang="zh-CN" sz="9600" b="1" u="sng" dirty="0" smtClean="0">
              <a:solidFill>
                <a:srgbClr val="FF0000"/>
              </a:solidFill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563638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sz="3200" b="1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11</a:t>
            </a:r>
            <a:endParaRPr lang="zh-CN" altLang="en-US" sz="3200" b="1" i="1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7" y="1707654"/>
            <a:ext cx="720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latin typeface="Minecraft" panose="00000500000000000000" pitchFamily="50" charset="0"/>
              </a:rPr>
              <a:t>V</a:t>
            </a:r>
            <a:endParaRPr lang="zh-CN" altLang="en-US" sz="9600" dirty="0">
              <a:latin typeface="Minecraft" panose="000005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4" y="264375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Minecraft" panose="00000500000000000000" pitchFamily="50" charset="0"/>
              </a:rPr>
              <a:t>ersion11.77923.2345683221</a:t>
            </a:r>
            <a:endParaRPr lang="zh-CN" altLang="en-US" sz="2400" dirty="0">
              <a:latin typeface="Minecraft" panose="000005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206769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sz="32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sz="3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sz="32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2267744" y="3075806"/>
            <a:ext cx="115212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检查更新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" name="矩形 16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8" name="矩形 17">
            <a:hlinkClick r:id="rId5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9" name="矩形 18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7" grpId="0"/>
      <p:bldP spid="8" grpId="0"/>
      <p:bldP spid="9" grpId="0"/>
      <p:bldP spid="10" grpId="0" animBg="1"/>
      <p:bldP spid="17" grpId="0" animBg="1"/>
      <p:bldP spid="18" grpId="0" animBg="1"/>
      <p:bldP spid="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5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内容占位符 2"/>
          <p:cNvSpPr txBox="1">
            <a:spLocks/>
          </p:cNvSpPr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视频</a:t>
            </a:r>
            <a:r>
              <a:rPr kumimoji="0" lang="zh-CN" altLang="en-US" sz="32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设</a:t>
            </a:r>
            <a:r>
              <a:rPr kumimoji="0" lang="zh-CN" altLang="en-US" sz="32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置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…&gt;</a:t>
            </a: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835696" y="149163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聊天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35696" y="2355726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方便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35696" y="1923678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语言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9" name="内容占位符 2"/>
          <p:cNvSpPr txBox="1"/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7704" y="2859782"/>
            <a:ext cx="34596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注</a:t>
            </a:r>
            <a:r>
              <a:rPr lang="en-US" altLang="zh-CN" sz="1100" dirty="0" smtClean="0">
                <a:latin typeface="Minecraft" panose="00000500000000000000" pitchFamily="50" charset="0"/>
              </a:rPr>
              <a:t>:&gt;&lt;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表示此页显示</a:t>
            </a:r>
            <a:r>
              <a:rPr lang="en-US" altLang="zh-CN" sz="1100" dirty="0" smtClean="0">
                <a:latin typeface="Minecraft" panose="00000500000000000000" pitchFamily="50" charset="0"/>
              </a:rPr>
              <a:t>,&gt;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表示进入</a:t>
            </a:r>
            <a:r>
              <a:rPr lang="en-US" altLang="zh-CN" sz="1100" dirty="0" smtClean="0">
                <a:latin typeface="Minecraft" panose="00000500000000000000" pitchFamily="50" charset="0"/>
              </a:rPr>
              <a:t>,&lt;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表示无法进入</a:t>
            </a:r>
            <a:r>
              <a:rPr lang="en-US" altLang="zh-CN" sz="1100" dirty="0" smtClean="0">
                <a:latin typeface="Minecraft" panose="00000500000000000000" pitchFamily="50" charset="0"/>
              </a:rPr>
              <a:t>/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修理中</a:t>
            </a:r>
            <a:endParaRPr lang="zh-CN" altLang="en-US" sz="11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1" name="矩形 40">
            <a:hlinkClick r:id="rId19" action="ppaction://hlinksldjump"/>
          </p:cNvPr>
          <p:cNvSpPr/>
          <p:nvPr/>
        </p:nvSpPr>
        <p:spPr>
          <a:xfrm>
            <a:off x="4499992" y="2571750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675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175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69" grpId="0" animBg="1"/>
      <p:bldP spid="35" grpId="0" build="p"/>
      <p:bldP spid="36" grpId="0"/>
      <p:bldP spid="37" grpId="0"/>
      <p:bldP spid="38" grpId="0"/>
      <p:bldP spid="40" grpId="0"/>
      <p:bldP spid="4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2304256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视频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置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…&gt;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347614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聊天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221171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方便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779662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语言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8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3075806"/>
            <a:ext cx="5530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注</a:t>
            </a:r>
            <a:r>
              <a:rPr lang="en-US" altLang="zh-CN" dirty="0" smtClean="0">
                <a:latin typeface="Minecraft" panose="00000500000000000000" pitchFamily="50" charset="0"/>
              </a:rPr>
              <a:t>:&gt;&lt;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表示此页显示</a:t>
            </a:r>
            <a:r>
              <a:rPr lang="en-US" altLang="zh-CN" dirty="0" smtClean="0">
                <a:latin typeface="Minecraft" panose="00000500000000000000" pitchFamily="50" charset="0"/>
              </a:rPr>
              <a:t>,&gt;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表示进入</a:t>
            </a:r>
            <a:r>
              <a:rPr lang="en-US" altLang="zh-CN" dirty="0" smtClean="0">
                <a:latin typeface="Minecraft" panose="00000500000000000000" pitchFamily="50" charset="0"/>
              </a:rPr>
              <a:t>,&lt;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表示无法进入</a:t>
            </a:r>
            <a:r>
              <a:rPr lang="en-US" altLang="zh-CN" dirty="0" smtClean="0">
                <a:latin typeface="Minecraft" panose="00000500000000000000" pitchFamily="50" charset="0"/>
              </a:rPr>
              <a:t>/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修理中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467544" y="987574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4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9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4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74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74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8" grpId="0"/>
      <p:bldP spid="9" grpId="0"/>
      <p:bldP spid="10" grpId="0" animBg="1"/>
      <p:bldP spid="11" grpId="0"/>
      <p:bldP spid="12" grpId="0" animBg="1"/>
      <p:bldP spid="14" grpId="0" animBg="1"/>
      <p:bldP spid="1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视频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16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9" name="内容占位符 2"/>
          <p:cNvSpPr txBox="1"/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3" name="内容占位符 2"/>
          <p:cNvSpPr txBox="1">
            <a:spLocks/>
          </p:cNvSpPr>
          <p:nvPr/>
        </p:nvSpPr>
        <p:spPr>
          <a:xfrm>
            <a:off x="1907704" y="1203598"/>
            <a:ext cx="42484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画质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低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中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高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07704" y="1491630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亮度</a:t>
            </a:r>
            <a:r>
              <a:rPr lang="en-US" altLang="zh-CN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低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中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高</a:t>
            </a:r>
            <a:endParaRPr lang="en-US" altLang="zh-CN" sz="24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5" name="矩形 44">
            <a:hlinkClick r:id="rId17" action="ppaction://hlinksldjump"/>
          </p:cNvPr>
          <p:cNvSpPr/>
          <p:nvPr/>
        </p:nvSpPr>
        <p:spPr>
          <a:xfrm>
            <a:off x="4499992" y="2571750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69" grpId="0" animBg="1"/>
      <p:bldP spid="43" grpId="0" build="p"/>
      <p:bldP spid="44" grpId="0"/>
      <p:bldP spid="4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视频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5616624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画质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3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1347614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亮度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5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6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5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11" grpId="0"/>
      <p:bldP spid="9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聊天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16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9" name="内容占位符 2"/>
          <p:cNvSpPr txBox="1"/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内容占位符 2"/>
          <p:cNvSpPr txBox="1">
            <a:spLocks/>
          </p:cNvSpPr>
          <p:nvPr/>
        </p:nvSpPr>
        <p:spPr>
          <a:xfrm>
            <a:off x="1907704" y="1203598"/>
            <a:ext cx="5184576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聊天透明度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低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中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高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17" action="ppaction://hlinksldjump"/>
          </p:cNvPr>
          <p:cNvSpPr/>
          <p:nvPr/>
        </p:nvSpPr>
        <p:spPr>
          <a:xfrm>
            <a:off x="4499992" y="2571750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69" grpId="0" animBg="1"/>
      <p:bldP spid="33" grpId="0" build="p"/>
      <p:bldP spid="3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聊天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6768752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聊天透明度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3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5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6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5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7" grpId="0" animBg="1"/>
      <p:bldP spid="8" grpId="0" animBg="1"/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语言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内容占位符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sz="1800" strike="sngStrike" dirty="0" smtClean="0">
                <a:ea typeface="Microsoft JhengHei" pitchFamily="34" charset="-120"/>
              </a:rPr>
              <a:t>English(US</a:t>
            </a:r>
            <a:r>
              <a:rPr lang="en-US" altLang="zh-CN" sz="1800" strike="sngStrike" smtClean="0">
                <a:ea typeface="Microsoft JhengHei" pitchFamily="34" charset="-120"/>
              </a:rPr>
              <a:t>)     </a:t>
            </a:r>
            <a:r>
              <a:rPr lang="en-US" altLang="zh-CN" sz="1800" strike="sngStrike" smtClean="0">
                <a:ea typeface="Microsoft JhengHei" pitchFamily="34" charset="-120"/>
              </a:rPr>
              <a:t>                                 </a:t>
            </a:r>
            <a:r>
              <a:rPr lang="en-US" altLang="zh-CN" sz="1800" strike="sngStrike" dirty="0" smtClean="0">
                <a:ea typeface="Microsoft JhengHei" pitchFamily="34" charset="-120"/>
              </a:rPr>
              <a:t>Download</a:t>
            </a:r>
            <a:endParaRPr lang="en-US" altLang="zh-CN" sz="1800" strike="sngStrike" dirty="0" smtClean="0">
              <a:ea typeface="Microsoft JhengHei" pitchFamily="34" charset="-120"/>
            </a:endParaRPr>
          </a:p>
          <a:p>
            <a:pPr>
              <a:buNone/>
            </a:pPr>
            <a:r>
              <a:rPr lang="en-US" altLang="zh-CN" sz="1800" strike="sngStrike" dirty="0" smtClean="0">
                <a:ea typeface="Microsoft JhengHei" pitchFamily="34" charset="-120"/>
              </a:rPr>
              <a:t>English(UK)      </a:t>
            </a:r>
            <a:r>
              <a:rPr lang="en-US" altLang="zh-CN" sz="1800" strike="sngStrike" dirty="0" smtClean="0">
                <a:ea typeface="Microsoft JhengHei" pitchFamily="34" charset="-120"/>
              </a:rPr>
              <a:t>                                Download</a:t>
            </a:r>
            <a:endParaRPr lang="en-US" altLang="zh-CN" sz="1800" strike="sngStrike" dirty="0" smtClean="0">
              <a:ea typeface="Microsoft JhengHei" pitchFamily="34" charset="-120"/>
            </a:endParaRPr>
          </a:p>
          <a:p>
            <a:pPr>
              <a:buNone/>
            </a:pP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正</a:t>
            </a:r>
            <a:r>
              <a:rPr lang="en-US" altLang="zh-CN" sz="1800" dirty="0" smtClean="0">
                <a:latin typeface="Microsoft JhengHei" pitchFamily="34" charset="-120"/>
                <a:ea typeface="Microsoft JhengHei" pitchFamily="34" charset="-120"/>
              </a:rPr>
              <a:t>(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繁</a:t>
            </a:r>
            <a:r>
              <a:rPr lang="en-US" altLang="zh-CN" sz="1800" dirty="0" smtClean="0">
                <a:latin typeface="Microsoft JhengHei" pitchFamily="34" charset="-120"/>
                <a:ea typeface="Microsoft JhengHei" pitchFamily="34" charset="-120"/>
              </a:rPr>
              <a:t>)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體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中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文</a:t>
            </a:r>
            <a:r>
              <a:rPr lang="en-US" altLang="zh-CN" sz="1800" dirty="0" smtClean="0">
                <a:latin typeface="Microsoft JhengHei" pitchFamily="34" charset="-120"/>
                <a:ea typeface="Microsoft JhengHei" pitchFamily="34" charset="-120"/>
              </a:rPr>
              <a:t>(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台灣</a:t>
            </a:r>
            <a:r>
              <a:rPr lang="en-US" altLang="zh-CN" sz="1800" dirty="0" smtClean="0">
                <a:latin typeface="Microsoft JhengHei" pitchFamily="34" charset="-120"/>
                <a:ea typeface="Microsoft JhengHei" pitchFamily="34" charset="-120"/>
              </a:rPr>
              <a:t>/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香港</a:t>
            </a:r>
            <a:r>
              <a:rPr lang="en-US" altLang="zh-CN" sz="1800" dirty="0" smtClean="0">
                <a:latin typeface="Microsoft JhengHei" pitchFamily="34" charset="-120"/>
                <a:ea typeface="Microsoft JhengHei" pitchFamily="34" charset="-120"/>
              </a:rPr>
              <a:t>/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澳門</a:t>
            </a:r>
            <a:r>
              <a:rPr lang="en-US" altLang="zh-CN" sz="1800" dirty="0" smtClean="0">
                <a:latin typeface="Microsoft JhengHei" pitchFamily="34" charset="-120"/>
                <a:ea typeface="Microsoft JhengHei" pitchFamily="34" charset="-120"/>
              </a:rPr>
              <a:t>)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 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  <a:hlinkClick r:id="rId5"/>
              </a:rPr>
              <a:t>下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  <a:hlinkClick r:id="rId5"/>
              </a:rPr>
              <a:t>載</a:t>
            </a:r>
            <a:endParaRPr lang="en-US" altLang="zh-CN" sz="1800" dirty="0" smtClean="0">
              <a:latin typeface="Microsoft JhengHei" pitchFamily="34" charset="-120"/>
              <a:ea typeface="Microsoft JhengHei" pitchFamily="34" charset="-120"/>
            </a:endParaRPr>
          </a:p>
          <a:p>
            <a:pPr>
              <a:buNone/>
            </a:pPr>
            <a:r>
              <a:rPr lang="zh-CN" altLang="en-US" sz="1800" dirty="0" smtClean="0">
                <a:latin typeface="Microsoft YaHei UI" pitchFamily="34" charset="-122"/>
                <a:ea typeface="Microsoft YaHei UI" pitchFamily="34" charset="-122"/>
              </a:rPr>
              <a:t>简</a:t>
            </a:r>
            <a:r>
              <a:rPr lang="zh-CN" altLang="en-US" sz="1800" dirty="0" smtClean="0">
                <a:latin typeface="Microsoft YaHei UI" pitchFamily="34" charset="-122"/>
                <a:ea typeface="Microsoft YaHei UI" pitchFamily="34" charset="-122"/>
              </a:rPr>
              <a:t>体中</a:t>
            </a:r>
            <a:r>
              <a:rPr lang="zh-CN" altLang="en-US" sz="1800" dirty="0" smtClean="0">
                <a:latin typeface="Microsoft YaHei UI" pitchFamily="34" charset="-122"/>
                <a:ea typeface="Microsoft YaHei UI" pitchFamily="34" charset="-122"/>
              </a:rPr>
              <a:t>文                               正</a:t>
            </a:r>
            <a:r>
              <a:rPr lang="zh-CN" altLang="en-US" sz="1800" dirty="0" smtClean="0">
                <a:latin typeface="Microsoft YaHei UI" pitchFamily="34" charset="-122"/>
                <a:ea typeface="Microsoft YaHei UI" pitchFamily="34" charset="-122"/>
              </a:rPr>
              <a:t>在使用</a:t>
            </a:r>
            <a:endParaRPr lang="en-US" altLang="zh-CN" sz="1800" dirty="0" smtClean="0">
              <a:latin typeface="Microsoft YaHei UI" pitchFamily="34" charset="-122"/>
              <a:ea typeface="Microsoft YaHei UI" pitchFamily="34" charset="-122"/>
            </a:endParaRPr>
          </a:p>
          <a:p>
            <a:pPr>
              <a:buNone/>
            </a:pPr>
            <a:endParaRPr lang="en-US" altLang="zh-CN" dirty="0" smtClean="0">
              <a:latin typeface="Microsoft JhengHei" pitchFamily="34" charset="-120"/>
              <a:ea typeface="Microsoft JhengHei" pitchFamily="34" charset="-120"/>
            </a:endParaRPr>
          </a:p>
          <a:p>
            <a:pPr>
              <a:buNone/>
            </a:pPr>
            <a:endParaRPr lang="zh-CN" altLang="en-US" dirty="0">
              <a:latin typeface="Microsoft YaHei UI" pitchFamily="34" charset="-122"/>
              <a:ea typeface="Microsoft YaHei UI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1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方便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未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开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便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9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0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0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1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2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3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4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5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6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7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8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1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2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3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4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5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6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7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8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9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2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3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4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5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6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7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8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9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0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5" name="TextBox 274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3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4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5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6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7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8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9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0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1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5" name="TextBox 324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2" name="TextBox 331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4" name="TextBox 333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8" name="TextBox 357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4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5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0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1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2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6" name="TextBox 375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7" name="TextBox 376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8" name="TextBox 377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9" name="TextBox 378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0" name="TextBox 379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1" name="TextBox 380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2" name="TextBox 381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3" name="TextBox 382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4" name="TextBox 383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5" name="TextBox 384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7" name="TextBox 386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8" name="TextBox 387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9" name="TextBox 388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0" name="TextBox 389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1" name="TextBox 390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2" name="TextBox 391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3" name="TextBox 392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4" name="TextBox 393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5" name="TextBox 394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6" name="TextBox 395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7" name="TextBox 396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8" name="TextBox 397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9" name="TextBox 398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0" name="TextBox 399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1" name="TextBox 400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2" name="TextBox 401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3" name="TextBox 402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4" name="TextBox 403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5" name="TextBox 404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6" name="TextBox 405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7" name="TextBox 406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8" name="TextBox 407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9" name="TextBox 408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0" name="TextBox 409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1" name="TextBox 410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2" name="TextBox 411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3" name="TextBox 412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4" name="TextBox 413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5" name="矩形 41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35500"/>
                            </p:stCondLst>
                            <p:childTnLst>
                              <p:par>
                                <p:cTn id="27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36500"/>
                            </p:stCondLst>
                            <p:childTnLst>
                              <p:par>
                                <p:cTn id="2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37500"/>
                            </p:stCondLst>
                            <p:childTnLst>
                              <p:par>
                                <p:cTn id="29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38500"/>
                            </p:stCondLst>
                            <p:childTnLst>
                              <p:par>
                                <p:cTn id="30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39000"/>
                            </p:stCondLst>
                            <p:childTnLst>
                              <p:par>
                                <p:cTn id="3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39500"/>
                            </p:stCondLst>
                            <p:childTnLst>
                              <p:par>
                                <p:cTn id="3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0000"/>
                            </p:stCondLst>
                            <p:childTnLst>
                              <p:par>
                                <p:cTn id="3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9" fill="hold">
                            <p:stCondLst>
                              <p:cond delay="40500"/>
                            </p:stCondLst>
                            <p:childTnLst>
                              <p:par>
                                <p:cTn id="3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41000"/>
                            </p:stCondLst>
                            <p:childTnLst>
                              <p:par>
                                <p:cTn id="3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41500"/>
                            </p:stCondLst>
                            <p:childTnLst>
                              <p:par>
                                <p:cTn id="3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2500"/>
                            </p:stCondLst>
                            <p:childTnLst>
                              <p:par>
                                <p:cTn id="3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43500"/>
                            </p:stCondLst>
                            <p:childTnLst>
                              <p:par>
                                <p:cTn id="3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44000"/>
                            </p:stCondLst>
                            <p:childTnLst>
                              <p:par>
                                <p:cTn id="3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3" fill="hold">
                            <p:stCondLst>
                              <p:cond delay="44500"/>
                            </p:stCondLst>
                            <p:childTnLst>
                              <p:par>
                                <p:cTn id="3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6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45500"/>
                            </p:stCondLst>
                            <p:childTnLst>
                              <p:par>
                                <p:cTn id="3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46500"/>
                            </p:stCondLst>
                            <p:childTnLst>
                              <p:par>
                                <p:cTn id="3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3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47500"/>
                            </p:stCondLst>
                            <p:childTnLst>
                              <p:par>
                                <p:cTn id="3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48500"/>
                            </p:stCondLst>
                            <p:childTnLst>
                              <p:par>
                                <p:cTn id="3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0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500"/>
                            </p:stCondLst>
                            <p:childTnLst>
                              <p:par>
                                <p:cTn id="3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50000"/>
                            </p:stCondLst>
                            <p:childTnLst>
                              <p:par>
                                <p:cTn id="3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50500"/>
                            </p:stCondLst>
                            <p:childTnLst>
                              <p:par>
                                <p:cTn id="3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51000"/>
                            </p:stCondLst>
                            <p:childTnLst>
                              <p:par>
                                <p:cTn id="3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1500"/>
                            </p:stCondLst>
                            <p:childTnLst>
                              <p:par>
                                <p:cTn id="3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8" fill="hold">
                            <p:stCondLst>
                              <p:cond delay="52000"/>
                            </p:stCondLst>
                            <p:childTnLst>
                              <p:par>
                                <p:cTn id="3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1" fill="hold">
                            <p:stCondLst>
                              <p:cond delay="52500"/>
                            </p:stCondLst>
                            <p:childTnLst>
                              <p:par>
                                <p:cTn id="4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4" fill="hold">
                            <p:stCondLst>
                              <p:cond delay="53000"/>
                            </p:stCondLst>
                            <p:childTnLst>
                              <p:par>
                                <p:cTn id="4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3500"/>
                            </p:stCondLst>
                            <p:childTnLst>
                              <p:par>
                                <p:cTn id="4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4000"/>
                            </p:stCondLst>
                            <p:childTnLst>
                              <p:par>
                                <p:cTn id="4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3" fill="hold">
                            <p:stCondLst>
                              <p:cond delay="54500"/>
                            </p:stCondLst>
                            <p:childTnLst>
                              <p:par>
                                <p:cTn id="4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6" fill="hold">
                            <p:stCondLst>
                              <p:cond delay="55000"/>
                            </p:stCondLst>
                            <p:childTnLst>
                              <p:par>
                                <p:cTn id="4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5500"/>
                            </p:stCondLst>
                            <p:childTnLst>
                              <p:par>
                                <p:cTn id="4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2" fill="hold">
                            <p:stCondLst>
                              <p:cond delay="56000"/>
                            </p:stCondLst>
                            <p:childTnLst>
                              <p:par>
                                <p:cTn id="4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56500"/>
                            </p:stCondLst>
                            <p:childTnLst>
                              <p:par>
                                <p:cTn id="4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8" fill="hold">
                            <p:stCondLst>
                              <p:cond delay="57000"/>
                            </p:stCondLst>
                            <p:childTnLst>
                              <p:par>
                                <p:cTn id="4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7500"/>
                            </p:stCondLst>
                            <p:childTnLst>
                              <p:par>
                                <p:cTn id="4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58000"/>
                            </p:stCondLst>
                            <p:childTnLst>
                              <p:par>
                                <p:cTn id="4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7" fill="hold">
                            <p:stCondLst>
                              <p:cond delay="58500"/>
                            </p:stCondLst>
                            <p:childTnLst>
                              <p:par>
                                <p:cTn id="4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0" fill="hold">
                            <p:stCondLst>
                              <p:cond delay="59000"/>
                            </p:stCondLst>
                            <p:childTnLst>
                              <p:par>
                                <p:cTn id="4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59500"/>
                            </p:stCondLst>
                            <p:childTnLst>
                              <p:par>
                                <p:cTn id="4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4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9" fill="hold">
                            <p:stCondLst>
                              <p:cond delay="70000"/>
                            </p:stCondLst>
                            <p:childTnLst>
                              <p:par>
                                <p:cTn id="45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2" fill="hold">
                            <p:stCondLst>
                              <p:cond delay="71000"/>
                            </p:stCondLst>
                            <p:childTnLst>
                              <p:par>
                                <p:cTn id="5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7" fill="hold">
                            <p:stCondLst>
                              <p:cond delay="71500"/>
                            </p:stCondLst>
                            <p:childTnLst>
                              <p:par>
                                <p:cTn id="5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0" dur="500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1" dur="500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5" dur="5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6" dur="5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7" fill="hold">
                            <p:stCondLst>
                              <p:cond delay="72500"/>
                            </p:stCondLst>
                            <p:childTnLst>
                              <p:par>
                                <p:cTn id="5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0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1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2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5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6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7" fill="hold">
                            <p:stCondLst>
                              <p:cond delay="73500"/>
                            </p:stCondLst>
                            <p:childTnLst>
                              <p:par>
                                <p:cTn id="57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0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1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5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6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7" fill="hold">
                            <p:stCondLst>
                              <p:cond delay="74500"/>
                            </p:stCondLst>
                            <p:childTnLst>
                              <p:par>
                                <p:cTn id="58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0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1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2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5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6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7" fill="hold">
                            <p:stCondLst>
                              <p:cond delay="75500"/>
                            </p:stCondLst>
                            <p:childTnLst>
                              <p:par>
                                <p:cTn id="5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0" fill="hold">
                            <p:stCondLst>
                              <p:cond delay="75500"/>
                            </p:stCondLst>
                            <p:childTnLst>
                              <p:par>
                                <p:cTn id="6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6000"/>
                            </p:stCondLst>
                            <p:childTnLst>
                              <p:par>
                                <p:cTn id="6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6" fill="hold">
                            <p:stCondLst>
                              <p:cond delay="76500"/>
                            </p:stCondLst>
                            <p:childTnLst>
                              <p:par>
                                <p:cTn id="6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9" fill="hold">
                            <p:stCondLst>
                              <p:cond delay="77000"/>
                            </p:stCondLst>
                            <p:childTnLst>
                              <p:par>
                                <p:cTn id="6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2" fill="hold">
                            <p:stCondLst>
                              <p:cond delay="77500"/>
                            </p:stCondLst>
                            <p:childTnLst>
                              <p:par>
                                <p:cTn id="6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5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8" fill="hold">
                            <p:stCondLst>
                              <p:cond delay="78500"/>
                            </p:stCondLst>
                            <p:childTnLst>
                              <p:par>
                                <p:cTn id="6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1" fill="hold">
                            <p:stCondLst>
                              <p:cond delay="79000"/>
                            </p:stCondLst>
                            <p:childTnLst>
                              <p:par>
                                <p:cTn id="6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79500"/>
                            </p:stCondLst>
                            <p:childTnLst>
                              <p:par>
                                <p:cTn id="6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7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0" fill="hold">
                            <p:stCondLst>
                              <p:cond delay="80500"/>
                            </p:stCondLst>
                            <p:childTnLst>
                              <p:par>
                                <p:cTn id="6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3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6" fill="hold">
                            <p:stCondLst>
                              <p:cond delay="81500"/>
                            </p:stCondLst>
                            <p:childTnLst>
                              <p:par>
                                <p:cTn id="6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9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2" fill="hold">
                            <p:stCondLst>
                              <p:cond delay="82500"/>
                            </p:stCondLst>
                            <p:childTnLst>
                              <p:par>
                                <p:cTn id="6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5" fill="hold">
                            <p:stCondLst>
                              <p:cond delay="83000"/>
                            </p:stCondLst>
                            <p:childTnLst>
                              <p:par>
                                <p:cTn id="6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8" fill="hold">
                            <p:stCondLst>
                              <p:cond delay="83500"/>
                            </p:stCondLst>
                            <p:childTnLst>
                              <p:par>
                                <p:cTn id="6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4" fill="hold">
                            <p:stCondLst>
                              <p:cond delay="84500"/>
                            </p:stCondLst>
                            <p:childTnLst>
                              <p:par>
                                <p:cTn id="6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7" fill="hold">
                            <p:stCondLst>
                              <p:cond delay="85000"/>
                            </p:stCondLst>
                            <p:childTnLst>
                              <p:par>
                                <p:cTn id="6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0" fill="hold">
                            <p:stCondLst>
                              <p:cond delay="85500"/>
                            </p:stCondLst>
                            <p:childTnLst>
                              <p:par>
                                <p:cTn id="6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3" fill="hold">
                            <p:stCondLst>
                              <p:cond delay="86000"/>
                            </p:stCondLst>
                            <p:childTnLst>
                              <p:par>
                                <p:cTn id="6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6" fill="hold">
                            <p:stCondLst>
                              <p:cond delay="86500"/>
                            </p:stCondLst>
                            <p:childTnLst>
                              <p:par>
                                <p:cTn id="6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7500"/>
                            </p:stCondLst>
                            <p:childTnLst>
                              <p:par>
                                <p:cTn id="6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5" fill="hold">
                            <p:stCondLst>
                              <p:cond delay="88000"/>
                            </p:stCondLst>
                            <p:childTnLst>
                              <p:par>
                                <p:cTn id="6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8" fill="hold">
                            <p:stCondLst>
                              <p:cond delay="88500"/>
                            </p:stCondLst>
                            <p:childTnLst>
                              <p:par>
                                <p:cTn id="6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1" fill="hold">
                            <p:stCondLst>
                              <p:cond delay="89000"/>
                            </p:stCondLst>
                            <p:childTnLst>
                              <p:par>
                                <p:cTn id="6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4" fill="hold">
                            <p:stCondLst>
                              <p:cond delay="89500"/>
                            </p:stCondLst>
                            <p:childTnLst>
                              <p:par>
                                <p:cTn id="6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7" fill="hold">
                            <p:stCondLst>
                              <p:cond delay="90000"/>
                            </p:stCondLst>
                            <p:childTnLst>
                              <p:par>
                                <p:cTn id="6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0" fill="hold">
                            <p:stCondLst>
                              <p:cond delay="90500"/>
                            </p:stCondLst>
                            <p:childTnLst>
                              <p:par>
                                <p:cTn id="6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91000"/>
                            </p:stCondLst>
                            <p:childTnLst>
                              <p:par>
                                <p:cTn id="6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6" fill="hold">
                            <p:stCondLst>
                              <p:cond delay="91500"/>
                            </p:stCondLst>
                            <p:childTnLst>
                              <p:par>
                                <p:cTn id="6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9" fill="hold">
                            <p:stCondLst>
                              <p:cond delay="92000"/>
                            </p:stCondLst>
                            <p:childTnLst>
                              <p:par>
                                <p:cTn id="7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2" fill="hold">
                            <p:stCondLst>
                              <p:cond delay="92500"/>
                            </p:stCondLst>
                            <p:childTnLst>
                              <p:par>
                                <p:cTn id="7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5" fill="hold">
                            <p:stCondLst>
                              <p:cond delay="93000"/>
                            </p:stCondLst>
                            <p:childTnLst>
                              <p:par>
                                <p:cTn id="7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8" fill="hold">
                            <p:stCondLst>
                              <p:cond delay="93500"/>
                            </p:stCondLst>
                            <p:childTnLst>
                              <p:par>
                                <p:cTn id="7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1" fill="hold">
                            <p:stCondLst>
                              <p:cond delay="94000"/>
                            </p:stCondLst>
                            <p:childTnLst>
                              <p:par>
                                <p:cTn id="7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4" fill="hold">
                            <p:stCondLst>
                              <p:cond delay="94500"/>
                            </p:stCondLst>
                            <p:childTnLst>
                              <p:par>
                                <p:cTn id="7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7" fill="hold">
                            <p:stCondLst>
                              <p:cond delay="95000"/>
                            </p:stCondLst>
                            <p:childTnLst>
                              <p:par>
                                <p:cTn id="7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5500"/>
                            </p:stCondLst>
                            <p:childTnLst>
                              <p:par>
                                <p:cTn id="721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3" fill="hold">
                            <p:stCondLst>
                              <p:cond delay="105500"/>
                            </p:stCondLst>
                            <p:childTnLst>
                              <p:par>
                                <p:cTn id="72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6" fill="hold">
                            <p:stCondLst>
                              <p:cond delay="106500"/>
                            </p:stCondLst>
                            <p:childTnLst>
                              <p:par>
                                <p:cTn id="8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4" dur="500" fill="hold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5" dur="500" fill="hold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6" fill="hold">
                            <p:stCondLst>
                              <p:cond delay="107500"/>
                            </p:stCondLst>
                            <p:childTnLst>
                              <p:par>
                                <p:cTn id="8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9" dur="5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0" dur="5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1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4" dur="5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5" dur="5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6" fill="hold">
                            <p:stCondLst>
                              <p:cond delay="108500"/>
                            </p:stCondLst>
                            <p:childTnLst>
                              <p:par>
                                <p:cTn id="8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9" dur="5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0" dur="5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1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5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4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5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6" fill="hold">
                            <p:stCondLst>
                              <p:cond delay="109500"/>
                            </p:stCondLst>
                            <p:childTnLst>
                              <p:par>
                                <p:cTn id="85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9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0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1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6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4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5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6" fill="hold">
                            <p:stCondLst>
                              <p:cond delay="110500"/>
                            </p:stCondLst>
                            <p:childTnLst>
                              <p:par>
                                <p:cTn id="86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9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0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1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4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7" fill="hold">
                            <p:stCondLst>
                              <p:cond delay="111500"/>
                            </p:stCondLst>
                            <p:childTnLst>
                              <p:par>
                                <p:cTn id="8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0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3" fill="hold">
                            <p:stCondLst>
                              <p:cond delay="112500"/>
                            </p:stCondLst>
                            <p:childTnLst>
                              <p:par>
                                <p:cTn id="8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9" fill="hold">
                            <p:stCondLst>
                              <p:cond delay="113500"/>
                            </p:stCondLst>
                            <p:childTnLst>
                              <p:par>
                                <p:cTn id="8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2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5" fill="hold">
                            <p:stCondLst>
                              <p:cond delay="114500"/>
                            </p:stCondLst>
                            <p:childTnLst>
                              <p:par>
                                <p:cTn id="8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8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1" fill="hold">
                            <p:stCondLst>
                              <p:cond delay="115500"/>
                            </p:stCondLst>
                            <p:childTnLst>
                              <p:par>
                                <p:cTn id="9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4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6500"/>
                            </p:stCondLst>
                            <p:childTnLst>
                              <p:par>
                                <p:cTn id="9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0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3" fill="hold">
                            <p:stCondLst>
                              <p:cond delay="117500"/>
                            </p:stCondLst>
                            <p:childTnLst>
                              <p:par>
                                <p:cTn id="9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6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9" fill="hold">
                            <p:stCondLst>
                              <p:cond delay="118500"/>
                            </p:stCondLst>
                            <p:childTnLst>
                              <p:par>
                                <p:cTn id="9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2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5" fill="hold">
                            <p:stCondLst>
                              <p:cond delay="119500"/>
                            </p:stCondLst>
                            <p:childTnLst>
                              <p:par>
                                <p:cTn id="9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1" fill="hold">
                            <p:stCondLst>
                              <p:cond delay="120500"/>
                            </p:stCondLst>
                            <p:childTnLst>
                              <p:par>
                                <p:cTn id="9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4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7" fill="hold">
                            <p:stCondLst>
                              <p:cond delay="121500"/>
                            </p:stCondLst>
                            <p:childTnLst>
                              <p:par>
                                <p:cTn id="9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0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3" fill="hold">
                            <p:stCondLst>
                              <p:cond delay="122500"/>
                            </p:stCondLst>
                            <p:childTnLst>
                              <p:par>
                                <p:cTn id="9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6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9" fill="hold">
                            <p:stCondLst>
                              <p:cond delay="123500"/>
                            </p:stCondLst>
                            <p:childTnLst>
                              <p:par>
                                <p:cTn id="9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2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5" fill="hold">
                            <p:stCondLst>
                              <p:cond delay="124500"/>
                            </p:stCondLst>
                            <p:childTnLst>
                              <p:par>
                                <p:cTn id="9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8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5500"/>
                            </p:stCondLst>
                            <p:childTnLst>
                              <p:par>
                                <p:cTn id="9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4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7" fill="hold">
                            <p:stCondLst>
                              <p:cond delay="126500"/>
                            </p:stCondLst>
                            <p:childTnLst>
                              <p:par>
                                <p:cTn id="9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0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3" fill="hold">
                            <p:stCondLst>
                              <p:cond delay="127500"/>
                            </p:stCondLst>
                            <p:childTnLst>
                              <p:par>
                                <p:cTn id="9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9" fill="hold">
                            <p:stCondLst>
                              <p:cond delay="128500"/>
                            </p:stCondLst>
                            <p:childTnLst>
                              <p:par>
                                <p:cTn id="9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9000"/>
                            </p:stCondLst>
                            <p:childTnLst>
                              <p:par>
                                <p:cTn id="9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5" fill="hold">
                            <p:stCondLst>
                              <p:cond delay="129500"/>
                            </p:stCondLst>
                            <p:childTnLst>
                              <p:par>
                                <p:cTn id="9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8" fill="hold">
                            <p:stCondLst>
                              <p:cond delay="130000"/>
                            </p:stCondLst>
                            <p:childTnLst>
                              <p:par>
                                <p:cTn id="9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1" fill="hold">
                            <p:stCondLst>
                              <p:cond delay="130500"/>
                            </p:stCondLst>
                            <p:childTnLst>
                              <p:par>
                                <p:cTn id="9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4" fill="hold">
                            <p:stCondLst>
                              <p:cond delay="131000"/>
                            </p:stCondLst>
                            <p:childTnLst>
                              <p:par>
                                <p:cTn id="995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7" fill="hold">
                            <p:stCondLst>
                              <p:cond delay="141000"/>
                            </p:stCondLst>
                            <p:childTnLst>
                              <p:par>
                                <p:cTn id="99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0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3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4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5" fill="hold">
                            <p:stCondLst>
                              <p:cond delay="142500"/>
                            </p:stCondLst>
                            <p:childTnLst>
                              <p:par>
                                <p:cTn id="1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8" dur="500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9" dur="500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0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3" dur="500" fill="hold"/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4" dur="500" fill="hold"/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5" fill="hold">
                            <p:stCondLst>
                              <p:cond delay="143500"/>
                            </p:stCondLst>
                            <p:childTnLst>
                              <p:par>
                                <p:cTn id="1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8" dur="500" fill="hold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9" dur="500" fill="hold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3" dur="500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4" dur="500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5" fill="hold">
                            <p:stCondLst>
                              <p:cond delay="144500"/>
                            </p:stCondLst>
                            <p:childTnLst>
                              <p:par>
                                <p:cTn id="112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8" dur="500" fill="hold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9" dur="500" fill="hold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0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3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3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4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5" fill="hold">
                            <p:stCondLst>
                              <p:cond delay="145500"/>
                            </p:stCondLst>
                            <p:childTnLst>
                              <p:par>
                                <p:cTn id="113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8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9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0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4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3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4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5" fill="hold">
                            <p:stCondLst>
                              <p:cond delay="146500"/>
                            </p:stCondLst>
                            <p:childTnLst>
                              <p:par>
                                <p:cTn id="1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6500"/>
                            </p:stCondLst>
                            <p:childTnLst>
                              <p:par>
                                <p:cTn id="1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4" fill="hold">
                            <p:stCondLst>
                              <p:cond delay="147500"/>
                            </p:stCondLst>
                            <p:childTnLst>
                              <p:par>
                                <p:cTn id="1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7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0" fill="hold">
                            <p:stCondLst>
                              <p:cond delay="148500"/>
                            </p:stCondLst>
                            <p:childTnLst>
                              <p:par>
                                <p:cTn id="1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3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6" fill="hold">
                            <p:stCondLst>
                              <p:cond delay="149500"/>
                            </p:stCondLst>
                            <p:childTnLst>
                              <p:par>
                                <p:cTn id="1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9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2" fill="hold">
                            <p:stCondLst>
                              <p:cond delay="150500"/>
                            </p:stCondLst>
                            <p:childTnLst>
                              <p:par>
                                <p:cTn id="11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8" fill="hold">
                            <p:stCondLst>
                              <p:cond delay="151500"/>
                            </p:stCondLst>
                            <p:childTnLst>
                              <p:par>
                                <p:cTn id="11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1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4" fill="hold">
                            <p:stCondLst>
                              <p:cond delay="152500"/>
                            </p:stCondLst>
                            <p:childTnLst>
                              <p:par>
                                <p:cTn id="11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7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0" fill="hold">
                            <p:stCondLst>
                              <p:cond delay="153500"/>
                            </p:stCondLst>
                            <p:childTnLst>
                              <p:par>
                                <p:cTn id="11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3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500"/>
                            </p:stCondLst>
                            <p:childTnLst>
                              <p:par>
                                <p:cTn id="11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9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2" fill="hold">
                            <p:stCondLst>
                              <p:cond delay="155500"/>
                            </p:stCondLst>
                            <p:childTnLst>
                              <p:par>
                                <p:cTn id="12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5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8" fill="hold">
                            <p:stCondLst>
                              <p:cond delay="156500"/>
                            </p:stCondLst>
                            <p:childTnLst>
                              <p:par>
                                <p:cTn id="12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1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4" fill="hold">
                            <p:stCondLst>
                              <p:cond delay="157500"/>
                            </p:stCondLst>
                            <p:childTnLst>
                              <p:par>
                                <p:cTn id="12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0" fill="hold">
                            <p:stCondLst>
                              <p:cond delay="158500"/>
                            </p:stCondLst>
                            <p:childTnLst>
                              <p:par>
                                <p:cTn id="12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6" fill="hold">
                            <p:stCondLst>
                              <p:cond delay="159500"/>
                            </p:stCondLst>
                            <p:childTnLst>
                              <p:par>
                                <p:cTn id="12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9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2" fill="hold">
                            <p:stCondLst>
                              <p:cond delay="160500"/>
                            </p:stCondLst>
                            <p:childTnLst>
                              <p:par>
                                <p:cTn id="12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5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1500"/>
                            </p:stCondLst>
                            <p:childTnLst>
                              <p:par>
                                <p:cTn id="12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1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4" fill="hold">
                            <p:stCondLst>
                              <p:cond delay="162500"/>
                            </p:stCondLst>
                            <p:childTnLst>
                              <p:par>
                                <p:cTn id="12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7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0" fill="hold">
                            <p:stCondLst>
                              <p:cond delay="163500"/>
                            </p:stCondLst>
                            <p:childTnLst>
                              <p:par>
                                <p:cTn id="12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3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6" fill="hold">
                            <p:stCondLst>
                              <p:cond delay="164500"/>
                            </p:stCondLst>
                            <p:childTnLst>
                              <p:par>
                                <p:cTn id="12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2" fill="hold">
                            <p:stCondLst>
                              <p:cond delay="165500"/>
                            </p:stCondLst>
                            <p:childTnLst>
                              <p:par>
                                <p:cTn id="12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8" fill="hold">
                            <p:stCondLst>
                              <p:cond delay="166500"/>
                            </p:stCondLst>
                            <p:childTnLst>
                              <p:par>
                                <p:cTn id="1269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1" fill="hold">
                            <p:stCondLst>
                              <p:cond delay="176500"/>
                            </p:stCondLst>
                            <p:childTnLst>
                              <p:par>
                                <p:cTn id="127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4" fill="hold">
                            <p:stCondLst>
                              <p:cond delay="177500"/>
                            </p:stCondLst>
                            <p:childTnLst>
                              <p:par>
                                <p:cTn id="137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7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8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9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2" dur="500" fill="hold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3" dur="500" fill="hold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4" fill="hold">
                            <p:stCondLst>
                              <p:cond delay="178500"/>
                            </p:stCondLst>
                            <p:childTnLst>
                              <p:par>
                                <p:cTn id="13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7" dur="500" fill="hold"/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8" dur="500" fill="hold"/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9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2" dur="500" fill="hold"/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3" dur="500" fill="hold"/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4" fill="hold">
                            <p:stCondLst>
                              <p:cond delay="179500"/>
                            </p:stCondLst>
                            <p:childTnLst>
                              <p:par>
                                <p:cTn id="139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7" dur="500" fill="hold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8" dur="500" fill="hold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9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40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2" dur="500" fill="hold"/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3" dur="500" fill="hold"/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4" fill="hold">
                            <p:stCondLst>
                              <p:cond delay="180500"/>
                            </p:stCondLst>
                            <p:childTnLst>
                              <p:par>
                                <p:cTn id="140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7" dur="500" fill="hold"/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8" dur="500" fill="hold"/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2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3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4" fill="hold">
                            <p:stCondLst>
                              <p:cond delay="181500"/>
                            </p:stCondLst>
                            <p:childTnLst>
                              <p:par>
                                <p:cTn id="14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7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8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9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2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5" fill="hold">
                            <p:stCondLst>
                              <p:cond delay="182500"/>
                            </p:stCondLst>
                            <p:childTnLst>
                              <p:par>
                                <p:cTn id="14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8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1" fill="hold">
                            <p:stCondLst>
                              <p:cond delay="183500"/>
                            </p:stCondLst>
                            <p:childTnLst>
                              <p:par>
                                <p:cTn id="14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4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4500"/>
                            </p:stCondLst>
                            <p:childTnLst>
                              <p:par>
                                <p:cTn id="14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0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3" fill="hold">
                            <p:stCondLst>
                              <p:cond delay="185500"/>
                            </p:stCondLst>
                            <p:childTnLst>
                              <p:par>
                                <p:cTn id="14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6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9" fill="hold">
                            <p:stCondLst>
                              <p:cond delay="186500"/>
                            </p:stCondLst>
                            <p:childTnLst>
                              <p:par>
                                <p:cTn id="14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2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5" fill="hold">
                            <p:stCondLst>
                              <p:cond delay="187500"/>
                            </p:stCondLst>
                            <p:childTnLst>
                              <p:par>
                                <p:cTn id="14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1" fill="hold">
                            <p:stCondLst>
                              <p:cond delay="188500"/>
                            </p:stCondLst>
                            <p:childTnLst>
                              <p:par>
                                <p:cTn id="14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4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7" fill="hold">
                            <p:stCondLst>
                              <p:cond delay="189500"/>
                            </p:stCondLst>
                            <p:childTnLst>
                              <p:par>
                                <p:cTn id="14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0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3" fill="hold">
                            <p:stCondLst>
                              <p:cond delay="190500"/>
                            </p:stCondLst>
                            <p:childTnLst>
                              <p:par>
                                <p:cTn id="14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6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9" fill="hold">
                            <p:stCondLst>
                              <p:cond delay="191500"/>
                            </p:stCondLst>
                            <p:childTnLst>
                              <p:par>
                                <p:cTn id="14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2500"/>
                            </p:stCondLst>
                            <p:childTnLst>
                              <p:par>
                                <p:cTn id="14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8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4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1" fill="hold">
                            <p:stCondLst>
                              <p:cond delay="193500"/>
                            </p:stCondLst>
                            <p:childTnLst>
                              <p:par>
                                <p:cTn id="14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4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4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7" fill="hold">
                            <p:stCondLst>
                              <p:cond delay="194500"/>
                            </p:stCondLst>
                            <p:childTnLst>
                              <p:par>
                                <p:cTn id="14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0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3" fill="hold">
                            <p:stCondLst>
                              <p:cond delay="195500"/>
                            </p:stCondLst>
                            <p:childTnLst>
                              <p:par>
                                <p:cTn id="15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9" fill="hold">
                            <p:stCondLst>
                              <p:cond delay="196500"/>
                            </p:stCondLst>
                            <p:childTnLst>
                              <p:par>
                                <p:cTn id="15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2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5" fill="hold">
                            <p:stCondLst>
                              <p:cond delay="197500"/>
                            </p:stCondLst>
                            <p:childTnLst>
                              <p:par>
                                <p:cTn id="15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8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1" fill="hold">
                            <p:stCondLst>
                              <p:cond delay="198500"/>
                            </p:stCondLst>
                            <p:childTnLst>
                              <p:par>
                                <p:cTn id="15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4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9500"/>
                            </p:stCondLst>
                            <p:childTnLst>
                              <p:par>
                                <p:cTn id="15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0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3" fill="hold">
                            <p:stCondLst>
                              <p:cond delay="200500"/>
                            </p:stCondLst>
                            <p:childTnLst>
                              <p:par>
                                <p:cTn id="15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6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9" fill="hold">
                            <p:stCondLst>
                              <p:cond delay="201500"/>
                            </p:stCondLst>
                            <p:childTnLst>
                              <p:par>
                                <p:cTn id="15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2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4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5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54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8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1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2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3" fill="hold">
                            <p:stCondLst>
                              <p:cond delay="213500"/>
                            </p:stCondLst>
                            <p:childTnLst>
                              <p:par>
                                <p:cTn id="16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6" dur="500" fill="hold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7" dur="500" fill="hold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1" dur="500" fill="hold"/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2" dur="500" fill="hold"/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3" fill="hold">
                            <p:stCondLst>
                              <p:cond delay="214500"/>
                            </p:stCondLst>
                            <p:childTnLst>
                              <p:par>
                                <p:cTn id="16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6" dur="500" fill="hold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7" dur="500" fill="hold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8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1" dur="500" fill="hold"/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2" dur="500" fill="hold"/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3" fill="hold">
                            <p:stCondLst>
                              <p:cond delay="215500"/>
                            </p:stCondLst>
                            <p:childTnLst>
                              <p:par>
                                <p:cTn id="167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6" dur="500" fill="hold"/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7" dur="500" fill="hold"/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8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1" dur="500" fill="hold"/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2" dur="500" fill="hold"/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3" fill="hold">
                            <p:stCondLst>
                              <p:cond delay="216500"/>
                            </p:stCondLst>
                            <p:childTnLst>
                              <p:par>
                                <p:cTn id="168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6" dur="500" fill="hold"/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7" dur="500" fill="hold"/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8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1" dur="500" fill="hold"/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2" dur="500" fill="hold"/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6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6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6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9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7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2" fill="hold">
                            <p:stCondLst>
                              <p:cond delay="218500"/>
                            </p:stCondLst>
                            <p:childTnLst>
                              <p:par>
                                <p:cTn id="17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5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7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8" fill="hold">
                            <p:stCondLst>
                              <p:cond delay="219500"/>
                            </p:stCondLst>
                            <p:childTnLst>
                              <p:par>
                                <p:cTn id="17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1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4" fill="hold">
                            <p:stCondLst>
                              <p:cond delay="220500"/>
                            </p:stCondLst>
                            <p:childTnLst>
                              <p:par>
                                <p:cTn id="17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7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1500"/>
                            </p:stCondLst>
                            <p:childTnLst>
                              <p:par>
                                <p:cTn id="17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3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6" fill="hold">
                            <p:stCondLst>
                              <p:cond delay="222500"/>
                            </p:stCondLst>
                            <p:childTnLst>
                              <p:par>
                                <p:cTn id="17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9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2" fill="hold">
                            <p:stCondLst>
                              <p:cond delay="223500"/>
                            </p:stCondLst>
                            <p:childTnLst>
                              <p:par>
                                <p:cTn id="17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5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8" fill="hold">
                            <p:stCondLst>
                              <p:cond delay="224500"/>
                            </p:stCondLst>
                            <p:childTnLst>
                              <p:par>
                                <p:cTn id="17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4" fill="hold">
                            <p:stCondLst>
                              <p:cond delay="225500"/>
                            </p:stCondLst>
                            <p:childTnLst>
                              <p:par>
                                <p:cTn id="17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7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0" fill="hold">
                            <p:stCondLst>
                              <p:cond delay="226500"/>
                            </p:stCondLst>
                            <p:childTnLst>
                              <p:par>
                                <p:cTn id="17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3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6" fill="hold">
                            <p:stCondLst>
                              <p:cond delay="227500"/>
                            </p:stCondLst>
                            <p:childTnLst>
                              <p:par>
                                <p:cTn id="17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9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500"/>
                            </p:stCondLst>
                            <p:childTnLst>
                              <p:par>
                                <p:cTn id="17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5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8" fill="hold">
                            <p:stCondLst>
                              <p:cond delay="229500"/>
                            </p:stCondLst>
                            <p:childTnLst>
                              <p:par>
                                <p:cTn id="17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1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4" fill="hold">
                            <p:stCondLst>
                              <p:cond delay="230500"/>
                            </p:stCondLst>
                            <p:childTnLst>
                              <p:par>
                                <p:cTn id="17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7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0" fill="hold">
                            <p:stCondLst>
                              <p:cond delay="231500"/>
                            </p:stCondLst>
                            <p:childTnLst>
                              <p:par>
                                <p:cTn id="17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3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6" fill="hold">
                            <p:stCondLst>
                              <p:cond delay="232500"/>
                            </p:stCondLst>
                            <p:childTnLst>
                              <p:par>
                                <p:cTn id="17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7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2" fill="hold">
                            <p:stCondLst>
                              <p:cond delay="233500"/>
                            </p:stCondLst>
                            <p:childTnLst>
                              <p:par>
                                <p:cTn id="17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5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7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8" fill="hold">
                            <p:stCondLst>
                              <p:cond delay="234500"/>
                            </p:stCondLst>
                            <p:childTnLst>
                              <p:par>
                                <p:cTn id="17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1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4" fill="hold">
                            <p:stCondLst>
                              <p:cond delay="235500"/>
                            </p:stCondLst>
                            <p:childTnLst>
                              <p:par>
                                <p:cTn id="18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7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6500"/>
                            </p:stCondLst>
                            <p:childTnLst>
                              <p:par>
                                <p:cTn id="18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3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6" fill="hold">
                            <p:stCondLst>
                              <p:cond delay="237500"/>
                            </p:stCondLst>
                            <p:childTnLst>
                              <p:par>
                                <p:cTn id="181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9" fill="hold">
                            <p:stCondLst>
                              <p:cond delay="247500"/>
                            </p:stCondLst>
                            <p:childTnLst>
                              <p:par>
                                <p:cTn id="182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2" fill="hold">
                            <p:stCondLst>
                              <p:cond delay="248500"/>
                            </p:stCondLst>
                            <p:childTnLst>
                              <p:par>
                                <p:cTn id="19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25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109" grpId="0"/>
      <p:bldP spid="109" grpId="1"/>
      <p:bldP spid="110" grpId="0" build="p"/>
      <p:bldP spid="110" grpId="1" build="p"/>
      <p:bldP spid="111" grpId="0" build="p"/>
      <p:bldP spid="111" grpId="1" build="allAtOnce"/>
      <p:bldP spid="112" grpId="0" build="p"/>
      <p:bldP spid="112" grpId="1" build="allAtOnce"/>
      <p:bldP spid="113" grpId="0" build="p"/>
      <p:bldP spid="113" grpId="1" build="allAtOnce"/>
      <p:bldP spid="114" grpId="0" build="p"/>
      <p:bldP spid="114" grpId="1" build="allAtOnce"/>
      <p:bldP spid="115" grpId="0" build="p"/>
      <p:bldP spid="115" grpId="1" build="allAtOnce"/>
      <p:bldP spid="116" grpId="0" build="p"/>
      <p:bldP spid="116" grpId="1" build="allAtOnce"/>
      <p:bldP spid="117" grpId="0" build="p"/>
      <p:bldP spid="117" grpId="1" build="allAtOnce"/>
      <p:bldP spid="118" grpId="0"/>
      <p:bldP spid="118" grpId="1"/>
      <p:bldP spid="119" grpId="0"/>
      <p:bldP spid="119" grpId="1"/>
      <p:bldP spid="120" grpId="0"/>
      <p:bldP spid="120" grpId="1"/>
      <p:bldP spid="121" grpId="0"/>
      <p:bldP spid="121" grpId="1"/>
      <p:bldP spid="122" grpId="0"/>
      <p:bldP spid="122" grpId="1"/>
      <p:bldP spid="123" grpId="0"/>
      <p:bldP spid="123" grpId="1"/>
      <p:bldP spid="124" grpId="0"/>
      <p:bldP spid="124" grpId="1"/>
      <p:bldP spid="125" grpId="0"/>
      <p:bldP spid="125" grpId="1"/>
      <p:bldP spid="126" grpId="0"/>
      <p:bldP spid="126" grpId="1"/>
      <p:bldP spid="127" grpId="0"/>
      <p:bldP spid="127" grpId="1"/>
      <p:bldP spid="128" grpId="0"/>
      <p:bldP spid="128" grpId="1"/>
      <p:bldP spid="129" grpId="0"/>
      <p:bldP spid="129" grpId="1"/>
      <p:bldP spid="130" grpId="0"/>
      <p:bldP spid="130" grpId="1"/>
      <p:bldP spid="131" grpId="0"/>
      <p:bldP spid="131" grpId="1"/>
      <p:bldP spid="132" grpId="0"/>
      <p:bldP spid="132" grpId="1"/>
      <p:bldP spid="133" grpId="0"/>
      <p:bldP spid="133" grpId="1"/>
      <p:bldP spid="134" grpId="0"/>
      <p:bldP spid="134" grpId="1"/>
      <p:bldP spid="135" grpId="0"/>
      <p:bldP spid="135" grpId="1"/>
      <p:bldP spid="136" grpId="0"/>
      <p:bldP spid="136" grpId="1"/>
      <p:bldP spid="137" grpId="0"/>
      <p:bldP spid="137" grpId="1"/>
      <p:bldP spid="138" grpId="0"/>
      <p:bldP spid="138" grpId="1"/>
      <p:bldP spid="139" grpId="0"/>
      <p:bldP spid="139" grpId="1"/>
      <p:bldP spid="140" grpId="0"/>
      <p:bldP spid="140" grpId="1"/>
      <p:bldP spid="141" grpId="0"/>
      <p:bldP spid="141" grpId="1"/>
      <p:bldP spid="142" grpId="0"/>
      <p:bldP spid="142" grpId="1"/>
      <p:bldP spid="143" grpId="0"/>
      <p:bldP spid="143" grpId="1"/>
      <p:bldP spid="144" grpId="0"/>
      <p:bldP spid="144" grpId="1"/>
      <p:bldP spid="145" grpId="0"/>
      <p:bldP spid="145" grpId="1"/>
      <p:bldP spid="146" grpId="0"/>
      <p:bldP spid="146" grpId="1"/>
      <p:bldP spid="147" grpId="0"/>
      <p:bldP spid="147" grpId="1"/>
      <p:bldP spid="148" grpId="0"/>
      <p:bldP spid="148" grpId="1"/>
      <p:bldP spid="149" grpId="0"/>
      <p:bldP spid="149" grpId="1"/>
      <p:bldP spid="150" grpId="0"/>
      <p:bldP spid="150" grpId="1"/>
      <p:bldP spid="151" grpId="0"/>
      <p:bldP spid="151" grpId="1"/>
      <p:bldP spid="152" grpId="0"/>
      <p:bldP spid="152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59" grpId="1"/>
      <p:bldP spid="160" grpId="0"/>
      <p:bldP spid="160" grpId="1"/>
      <p:bldP spid="161" grpId="0" build="p"/>
      <p:bldP spid="161" grpId="1" build="p"/>
      <p:bldP spid="162" grpId="0" build="p"/>
      <p:bldP spid="162" grpId="1" build="allAtOnce"/>
      <p:bldP spid="163" grpId="0" build="p"/>
      <p:bldP spid="163" grpId="1" build="allAtOnce"/>
      <p:bldP spid="164" grpId="0" build="p"/>
      <p:bldP spid="164" grpId="1" build="allAtOnce"/>
      <p:bldP spid="165" grpId="0" build="p"/>
      <p:bldP spid="165" grpId="1" build="allAtOnce"/>
      <p:bldP spid="166" grpId="0" build="p"/>
      <p:bldP spid="166" grpId="1" build="allAtOnce"/>
      <p:bldP spid="167" grpId="0" build="p"/>
      <p:bldP spid="167" grpId="1" build="allAtOnce"/>
      <p:bldP spid="168" grpId="0" build="p"/>
      <p:bldP spid="168" grpId="1" build="allAtOnce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173" grpId="0"/>
      <p:bldP spid="173" grpId="1"/>
      <p:bldP spid="174" grpId="0"/>
      <p:bldP spid="174" grpId="1"/>
      <p:bldP spid="175" grpId="0"/>
      <p:bldP spid="175" grpId="1"/>
      <p:bldP spid="176" grpId="0"/>
      <p:bldP spid="176" grpId="1"/>
      <p:bldP spid="177" grpId="0"/>
      <p:bldP spid="177" grpId="1"/>
      <p:bldP spid="178" grpId="0"/>
      <p:bldP spid="178" grpId="1"/>
      <p:bldP spid="179" grpId="0"/>
      <p:bldP spid="179" grpId="1"/>
      <p:bldP spid="180" grpId="0"/>
      <p:bldP spid="180" grpId="1"/>
      <p:bldP spid="181" grpId="0"/>
      <p:bldP spid="181" grpId="1"/>
      <p:bldP spid="182" grpId="0"/>
      <p:bldP spid="182" grpId="1"/>
      <p:bldP spid="183" grpId="0"/>
      <p:bldP spid="183" grpId="1"/>
      <p:bldP spid="184" grpId="0"/>
      <p:bldP spid="184" grpId="1"/>
      <p:bldP spid="185" grpId="0"/>
      <p:bldP spid="185" grpId="1"/>
      <p:bldP spid="186" grpId="0"/>
      <p:bldP spid="186" grpId="1"/>
      <p:bldP spid="187" grpId="0"/>
      <p:bldP spid="187" grpId="1"/>
      <p:bldP spid="188" grpId="0"/>
      <p:bldP spid="188" grpId="1"/>
      <p:bldP spid="189" grpId="0"/>
      <p:bldP spid="189" grpId="1"/>
      <p:bldP spid="190" grpId="0"/>
      <p:bldP spid="190" grpId="1"/>
      <p:bldP spid="191" grpId="0"/>
      <p:bldP spid="191" grpId="1"/>
      <p:bldP spid="192" grpId="0"/>
      <p:bldP spid="192" grpId="1"/>
      <p:bldP spid="193" grpId="0"/>
      <p:bldP spid="193" grpId="1"/>
      <p:bldP spid="194" grpId="0"/>
      <p:bldP spid="194" grpId="1"/>
      <p:bldP spid="195" grpId="0"/>
      <p:bldP spid="195" grpId="1"/>
      <p:bldP spid="196" grpId="0"/>
      <p:bldP spid="196" grpId="1"/>
      <p:bldP spid="197" grpId="0"/>
      <p:bldP spid="197" grpId="1"/>
      <p:bldP spid="198" grpId="0"/>
      <p:bldP spid="198" grpId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03" grpId="0"/>
      <p:bldP spid="203" grpId="1"/>
      <p:bldP spid="204" grpId="0"/>
      <p:bldP spid="204" grpId="1"/>
      <p:bldP spid="205" grpId="0"/>
      <p:bldP spid="205" grpId="1"/>
      <p:bldP spid="206" grpId="0"/>
      <p:bldP spid="206" grpId="1"/>
      <p:bldP spid="207" grpId="0"/>
      <p:bldP spid="207" grpId="1"/>
      <p:bldP spid="208" grpId="0"/>
      <p:bldP spid="208" grpId="1"/>
      <p:bldP spid="209" grpId="0"/>
      <p:bldP spid="209" grpId="1"/>
      <p:bldP spid="210" grpId="0"/>
      <p:bldP spid="210" grpId="1"/>
      <p:bldP spid="211" grpId="0"/>
      <p:bldP spid="211" grpId="1"/>
      <p:bldP spid="212" grpId="0" build="p"/>
      <p:bldP spid="212" grpId="1" build="p"/>
      <p:bldP spid="213" grpId="0" build="p"/>
      <p:bldP spid="213" grpId="1" build="allAtOnce"/>
      <p:bldP spid="214" grpId="0" build="p"/>
      <p:bldP spid="214" grpId="1" build="allAtOnce"/>
      <p:bldP spid="215" grpId="0" build="p"/>
      <p:bldP spid="215" grpId="1" build="allAtOnce"/>
      <p:bldP spid="216" grpId="0" build="p"/>
      <p:bldP spid="216" grpId="1" build="allAtOnce"/>
      <p:bldP spid="217" grpId="0" build="p"/>
      <p:bldP spid="217" grpId="1" build="allAtOnce"/>
      <p:bldP spid="218" grpId="0" build="p"/>
      <p:bldP spid="218" grpId="1" build="allAtOnce"/>
      <p:bldP spid="219" grpId="0" build="p"/>
      <p:bldP spid="219" grpId="1" build="allAtOnce"/>
      <p:bldP spid="220" grpId="0"/>
      <p:bldP spid="220" grpId="1"/>
      <p:bldP spid="221" grpId="0"/>
      <p:bldP spid="221" grpId="1"/>
      <p:bldP spid="222" grpId="0"/>
      <p:bldP spid="222" grpId="1"/>
      <p:bldP spid="223" grpId="0"/>
      <p:bldP spid="223" grpId="1"/>
      <p:bldP spid="224" grpId="0"/>
      <p:bldP spid="224" grpId="1"/>
      <p:bldP spid="225" grpId="0"/>
      <p:bldP spid="225" grpId="1"/>
      <p:bldP spid="226" grpId="0"/>
      <p:bldP spid="226" grpId="1"/>
      <p:bldP spid="227" grpId="0"/>
      <p:bldP spid="227" grpId="1"/>
      <p:bldP spid="228" grpId="0"/>
      <p:bldP spid="228" grpId="1"/>
      <p:bldP spid="229" grpId="0"/>
      <p:bldP spid="229" grpId="1"/>
      <p:bldP spid="230" grpId="0"/>
      <p:bldP spid="230" grpId="1"/>
      <p:bldP spid="231" grpId="0"/>
      <p:bldP spid="231" grpId="1"/>
      <p:bldP spid="232" grpId="0"/>
      <p:bldP spid="232" grpId="1"/>
      <p:bldP spid="233" grpId="0"/>
      <p:bldP spid="233" grpId="1"/>
      <p:bldP spid="234" grpId="0"/>
      <p:bldP spid="234" grpId="1"/>
      <p:bldP spid="235" grpId="0"/>
      <p:bldP spid="235" grpId="1"/>
      <p:bldP spid="236" grpId="0"/>
      <p:bldP spid="236" grpId="1"/>
      <p:bldP spid="237" grpId="0"/>
      <p:bldP spid="237" grpId="1"/>
      <p:bldP spid="238" grpId="0"/>
      <p:bldP spid="238" grpId="1"/>
      <p:bldP spid="239" grpId="0"/>
      <p:bldP spid="239" grpId="1"/>
      <p:bldP spid="240" grpId="0"/>
      <p:bldP spid="240" grpId="1"/>
      <p:bldP spid="241" grpId="0"/>
      <p:bldP spid="241" grpId="1"/>
      <p:bldP spid="242" grpId="0"/>
      <p:bldP spid="242" grpId="1"/>
      <p:bldP spid="243" grpId="0"/>
      <p:bldP spid="243" grpId="1"/>
      <p:bldP spid="244" grpId="0"/>
      <p:bldP spid="244" grpId="1"/>
      <p:bldP spid="245" grpId="0"/>
      <p:bldP spid="245" grpId="1"/>
      <p:bldP spid="246" grpId="0"/>
      <p:bldP spid="246" grpId="1"/>
      <p:bldP spid="247" grpId="0"/>
      <p:bldP spid="247" grpId="1"/>
      <p:bldP spid="248" grpId="0"/>
      <p:bldP spid="248" grpId="1"/>
      <p:bldP spid="249" grpId="0"/>
      <p:bldP spid="249" grpId="1"/>
      <p:bldP spid="250" grpId="0"/>
      <p:bldP spid="250" grpId="1"/>
      <p:bldP spid="251" grpId="0"/>
      <p:bldP spid="251" grpId="1"/>
      <p:bldP spid="252" grpId="0"/>
      <p:bldP spid="252" grpId="1"/>
      <p:bldP spid="253" grpId="0"/>
      <p:bldP spid="253" grpId="1"/>
      <p:bldP spid="254" grpId="0"/>
      <p:bldP spid="254" grpId="1"/>
      <p:bldP spid="255" grpId="0"/>
      <p:bldP spid="255" grpId="1"/>
      <p:bldP spid="256" grpId="0"/>
      <p:bldP spid="256" grpId="1"/>
      <p:bldP spid="257" grpId="0"/>
      <p:bldP spid="257" grpId="1"/>
      <p:bldP spid="258" grpId="0"/>
      <p:bldP spid="258" grpId="1"/>
      <p:bldP spid="259" grpId="0"/>
      <p:bldP spid="259" grpId="1"/>
      <p:bldP spid="260" grpId="0"/>
      <p:bldP spid="260" grpId="1"/>
      <p:bldP spid="261" grpId="0"/>
      <p:bldP spid="261" grpId="1"/>
      <p:bldP spid="262" grpId="0"/>
      <p:bldP spid="262" grpId="1"/>
      <p:bldP spid="263" grpId="0" build="p"/>
      <p:bldP spid="263" grpId="1" build="p"/>
      <p:bldP spid="264" grpId="0" build="p"/>
      <p:bldP spid="264" grpId="1" build="allAtOnce"/>
      <p:bldP spid="265" grpId="0" build="p"/>
      <p:bldP spid="265" grpId="1" build="allAtOnce"/>
      <p:bldP spid="266" grpId="0" build="p"/>
      <p:bldP spid="266" grpId="1" build="allAtOnce"/>
      <p:bldP spid="267" grpId="0" build="p"/>
      <p:bldP spid="267" grpId="1" build="allAtOnce"/>
      <p:bldP spid="268" grpId="0" build="p"/>
      <p:bldP spid="268" grpId="1" build="allAtOnce"/>
      <p:bldP spid="269" grpId="0" build="p"/>
      <p:bldP spid="269" grpId="1" build="allAtOnce"/>
      <p:bldP spid="270" grpId="0" build="p"/>
      <p:bldP spid="270" grpId="1" build="allAtOnce"/>
      <p:bldP spid="271" grpId="0"/>
      <p:bldP spid="271" grpId="1"/>
      <p:bldP spid="272" grpId="0"/>
      <p:bldP spid="272" grpId="1"/>
      <p:bldP spid="273" grpId="0"/>
      <p:bldP spid="273" grpId="1"/>
      <p:bldP spid="274" grpId="0"/>
      <p:bldP spid="274" grpId="1"/>
      <p:bldP spid="275" grpId="0"/>
      <p:bldP spid="275" grpId="1"/>
      <p:bldP spid="276" grpId="0"/>
      <p:bldP spid="276" grpId="1"/>
      <p:bldP spid="277" grpId="0"/>
      <p:bldP spid="277" grpId="1"/>
      <p:bldP spid="278" grpId="0"/>
      <p:bldP spid="278" grpId="1"/>
      <p:bldP spid="279" grpId="0"/>
      <p:bldP spid="279" grpId="1"/>
      <p:bldP spid="280" grpId="0"/>
      <p:bldP spid="280" grpId="1"/>
      <p:bldP spid="281" grpId="0"/>
      <p:bldP spid="281" grpId="1"/>
      <p:bldP spid="282" grpId="0"/>
      <p:bldP spid="282" grpId="1"/>
      <p:bldP spid="283" grpId="0"/>
      <p:bldP spid="283" grpId="1"/>
      <p:bldP spid="284" grpId="0"/>
      <p:bldP spid="284" grpId="1"/>
      <p:bldP spid="285" grpId="0"/>
      <p:bldP spid="285" grpId="1"/>
      <p:bldP spid="286" grpId="0"/>
      <p:bldP spid="286" grpId="1"/>
      <p:bldP spid="287" grpId="0"/>
      <p:bldP spid="287" grpId="1"/>
      <p:bldP spid="288" grpId="0"/>
      <p:bldP spid="288" grpId="1"/>
      <p:bldP spid="289" grpId="0"/>
      <p:bldP spid="289" grpId="1"/>
      <p:bldP spid="290" grpId="0"/>
      <p:bldP spid="290" grpId="1"/>
      <p:bldP spid="291" grpId="0"/>
      <p:bldP spid="291" grpId="1"/>
      <p:bldP spid="292" grpId="0"/>
      <p:bldP spid="292" grpId="1"/>
      <p:bldP spid="293" grpId="0"/>
      <p:bldP spid="293" grpId="1"/>
      <p:bldP spid="294" grpId="0"/>
      <p:bldP spid="294" grpId="1"/>
      <p:bldP spid="295" grpId="0"/>
      <p:bldP spid="295" grpId="1"/>
      <p:bldP spid="296" grpId="0"/>
      <p:bldP spid="296" grpId="1"/>
      <p:bldP spid="297" grpId="0"/>
      <p:bldP spid="297" grpId="1"/>
      <p:bldP spid="298" grpId="0"/>
      <p:bldP spid="298" grpId="1"/>
      <p:bldP spid="299" grpId="0"/>
      <p:bldP spid="299" grpId="1"/>
      <p:bldP spid="300" grpId="0"/>
      <p:bldP spid="300" grpId="1"/>
      <p:bldP spid="301" grpId="0"/>
      <p:bldP spid="301" grpId="1"/>
      <p:bldP spid="302" grpId="0"/>
      <p:bldP spid="302" grpId="1"/>
      <p:bldP spid="303" grpId="0"/>
      <p:bldP spid="303" grpId="1"/>
      <p:bldP spid="304" grpId="0"/>
      <p:bldP spid="304" grpId="1"/>
      <p:bldP spid="305" grpId="0"/>
      <p:bldP spid="305" grpId="1"/>
      <p:bldP spid="306" grpId="0"/>
      <p:bldP spid="306" grpId="1"/>
      <p:bldP spid="307" grpId="0"/>
      <p:bldP spid="307" grpId="1"/>
      <p:bldP spid="308" grpId="0"/>
      <p:bldP spid="308" grpId="1"/>
      <p:bldP spid="309" grpId="0"/>
      <p:bldP spid="309" grpId="1"/>
      <p:bldP spid="310" grpId="0"/>
      <p:bldP spid="310" grpId="1"/>
      <p:bldP spid="311" grpId="0"/>
      <p:bldP spid="311" grpId="1"/>
      <p:bldP spid="312" grpId="0"/>
      <p:bldP spid="312" grpId="1"/>
      <p:bldP spid="313" grpId="0"/>
      <p:bldP spid="313" grpId="1"/>
      <p:bldP spid="314" grpId="0" build="p"/>
      <p:bldP spid="314" grpId="1" build="p"/>
      <p:bldP spid="315" grpId="0" build="p"/>
      <p:bldP spid="315" grpId="1" build="allAtOnce"/>
      <p:bldP spid="316" grpId="0" build="p"/>
      <p:bldP spid="316" grpId="1" build="allAtOnce"/>
      <p:bldP spid="317" grpId="0" build="p"/>
      <p:bldP spid="317" grpId="1" build="allAtOnce"/>
      <p:bldP spid="318" grpId="0" build="p"/>
      <p:bldP spid="318" grpId="1" build="allAtOnce"/>
      <p:bldP spid="319" grpId="0" build="p"/>
      <p:bldP spid="319" grpId="1" build="allAtOnce"/>
      <p:bldP spid="320" grpId="0" build="p"/>
      <p:bldP spid="320" grpId="1" build="allAtOnce"/>
      <p:bldP spid="321" grpId="0" build="p"/>
      <p:bldP spid="321" grpId="1" build="allAtOnce"/>
      <p:bldP spid="322" grpId="0"/>
      <p:bldP spid="322" grpId="1"/>
      <p:bldP spid="323" grpId="0"/>
      <p:bldP spid="323" grpId="1"/>
      <p:bldP spid="324" grpId="0"/>
      <p:bldP spid="324" grpId="1"/>
      <p:bldP spid="325" grpId="0"/>
      <p:bldP spid="325" grpId="1"/>
      <p:bldP spid="326" grpId="0"/>
      <p:bldP spid="326" grpId="1"/>
      <p:bldP spid="327" grpId="0"/>
      <p:bldP spid="327" grpId="1"/>
      <p:bldP spid="328" grpId="0"/>
      <p:bldP spid="328" grpId="1"/>
      <p:bldP spid="329" grpId="0"/>
      <p:bldP spid="329" grpId="1"/>
      <p:bldP spid="330" grpId="0"/>
      <p:bldP spid="330" grpId="1"/>
      <p:bldP spid="331" grpId="0"/>
      <p:bldP spid="331" grpId="1"/>
      <p:bldP spid="332" grpId="0"/>
      <p:bldP spid="332" grpId="1"/>
      <p:bldP spid="333" grpId="0"/>
      <p:bldP spid="333" grpId="1"/>
      <p:bldP spid="334" grpId="0"/>
      <p:bldP spid="334" grpId="1"/>
      <p:bldP spid="335" grpId="0"/>
      <p:bldP spid="335" grpId="1"/>
      <p:bldP spid="336" grpId="0"/>
      <p:bldP spid="336" grpId="1"/>
      <p:bldP spid="337" grpId="0"/>
      <p:bldP spid="337" grpId="1"/>
      <p:bldP spid="338" grpId="0"/>
      <p:bldP spid="338" grpId="1"/>
      <p:bldP spid="339" grpId="0"/>
      <p:bldP spid="339" grpId="1"/>
      <p:bldP spid="340" grpId="0"/>
      <p:bldP spid="340" grpId="1"/>
      <p:bldP spid="341" grpId="0"/>
      <p:bldP spid="341" grpId="1"/>
      <p:bldP spid="342" grpId="0"/>
      <p:bldP spid="342" grpId="1"/>
      <p:bldP spid="343" grpId="0"/>
      <p:bldP spid="343" grpId="1"/>
      <p:bldP spid="344" grpId="0"/>
      <p:bldP spid="344" grpId="1"/>
      <p:bldP spid="345" grpId="0"/>
      <p:bldP spid="345" grpId="1"/>
      <p:bldP spid="346" grpId="0"/>
      <p:bldP spid="346" grpId="1"/>
      <p:bldP spid="347" grpId="0"/>
      <p:bldP spid="347" grpId="1"/>
      <p:bldP spid="348" grpId="0"/>
      <p:bldP spid="348" grpId="1"/>
      <p:bldP spid="349" grpId="0"/>
      <p:bldP spid="349" grpId="1"/>
      <p:bldP spid="350" grpId="0"/>
      <p:bldP spid="350" grpId="1"/>
      <p:bldP spid="351" grpId="0"/>
      <p:bldP spid="351" grpId="1"/>
      <p:bldP spid="352" grpId="0"/>
      <p:bldP spid="352" grpId="1"/>
      <p:bldP spid="353" grpId="0"/>
      <p:bldP spid="353" grpId="1"/>
      <p:bldP spid="354" grpId="0"/>
      <p:bldP spid="354" grpId="1"/>
      <p:bldP spid="355" grpId="0"/>
      <p:bldP spid="355" grpId="1"/>
      <p:bldP spid="356" grpId="0"/>
      <p:bldP spid="356" grpId="1"/>
      <p:bldP spid="357" grpId="0"/>
      <p:bldP spid="357" grpId="1"/>
      <p:bldP spid="358" grpId="0"/>
      <p:bldP spid="358" grpId="1"/>
      <p:bldP spid="359" grpId="0"/>
      <p:bldP spid="359" grpId="1"/>
      <p:bldP spid="360" grpId="0"/>
      <p:bldP spid="360" grpId="1"/>
      <p:bldP spid="361" grpId="0"/>
      <p:bldP spid="361" grpId="1"/>
      <p:bldP spid="362" grpId="0"/>
      <p:bldP spid="362" grpId="1"/>
      <p:bldP spid="363" grpId="0"/>
      <p:bldP spid="363" grpId="1"/>
      <p:bldP spid="364" grpId="0"/>
      <p:bldP spid="364" grpId="1"/>
      <p:bldP spid="365" grpId="0" build="p"/>
      <p:bldP spid="365" grpId="1" build="p"/>
      <p:bldP spid="366" grpId="0" build="p"/>
      <p:bldP spid="366" grpId="1" build="allAtOnce"/>
      <p:bldP spid="367" grpId="0" build="p"/>
      <p:bldP spid="367" grpId="1" build="allAtOnce"/>
      <p:bldP spid="368" grpId="0" build="p"/>
      <p:bldP spid="368" grpId="1" build="allAtOnce"/>
      <p:bldP spid="369" grpId="0" build="p"/>
      <p:bldP spid="369" grpId="1" build="allAtOnce"/>
      <p:bldP spid="370" grpId="0" build="p"/>
      <p:bldP spid="370" grpId="1" build="allAtOnce"/>
      <p:bldP spid="371" grpId="0" build="p"/>
      <p:bldP spid="371" grpId="1" build="allAtOnce"/>
      <p:bldP spid="372" grpId="0" build="p"/>
      <p:bldP spid="372" grpId="1" build="allAtOnce"/>
      <p:bldP spid="373" grpId="0"/>
      <p:bldP spid="373" grpId="1"/>
      <p:bldP spid="374" grpId="0"/>
      <p:bldP spid="374" grpId="1"/>
      <p:bldP spid="375" grpId="0"/>
      <p:bldP spid="375" grpId="1"/>
      <p:bldP spid="376" grpId="0"/>
      <p:bldP spid="376" grpId="1"/>
      <p:bldP spid="377" grpId="0"/>
      <p:bldP spid="377" grpId="1"/>
      <p:bldP spid="378" grpId="0"/>
      <p:bldP spid="378" grpId="1"/>
      <p:bldP spid="379" grpId="0"/>
      <p:bldP spid="379" grpId="1"/>
      <p:bldP spid="380" grpId="0"/>
      <p:bldP spid="380" grpId="1"/>
      <p:bldP spid="381" grpId="0"/>
      <p:bldP spid="381" grpId="1"/>
      <p:bldP spid="382" grpId="0"/>
      <p:bldP spid="382" grpId="1"/>
      <p:bldP spid="383" grpId="0"/>
      <p:bldP spid="383" grpId="1"/>
      <p:bldP spid="384" grpId="0"/>
      <p:bldP spid="384" grpId="1"/>
      <p:bldP spid="385" grpId="0"/>
      <p:bldP spid="385" grpId="1"/>
      <p:bldP spid="386" grpId="0"/>
      <p:bldP spid="386" grpId="1"/>
      <p:bldP spid="387" grpId="0"/>
      <p:bldP spid="387" grpId="1"/>
      <p:bldP spid="388" grpId="0"/>
      <p:bldP spid="388" grpId="1"/>
      <p:bldP spid="389" grpId="0"/>
      <p:bldP spid="389" grpId="1"/>
      <p:bldP spid="390" grpId="0"/>
      <p:bldP spid="390" grpId="1"/>
      <p:bldP spid="391" grpId="0"/>
      <p:bldP spid="391" grpId="1"/>
      <p:bldP spid="392" grpId="0"/>
      <p:bldP spid="392" grpId="1"/>
      <p:bldP spid="393" grpId="0"/>
      <p:bldP spid="393" grpId="1"/>
      <p:bldP spid="394" grpId="0"/>
      <p:bldP spid="394" grpId="1"/>
      <p:bldP spid="395" grpId="0"/>
      <p:bldP spid="395" grpId="1"/>
      <p:bldP spid="396" grpId="0"/>
      <p:bldP spid="396" grpId="1"/>
      <p:bldP spid="397" grpId="0"/>
      <p:bldP spid="397" grpId="1"/>
      <p:bldP spid="398" grpId="0"/>
      <p:bldP spid="398" grpId="1"/>
      <p:bldP spid="399" grpId="0"/>
      <p:bldP spid="399" grpId="1"/>
      <p:bldP spid="400" grpId="0"/>
      <p:bldP spid="400" grpId="1"/>
      <p:bldP spid="401" grpId="0"/>
      <p:bldP spid="401" grpId="1"/>
      <p:bldP spid="402" grpId="0"/>
      <p:bldP spid="402" grpId="1"/>
      <p:bldP spid="403" grpId="0"/>
      <p:bldP spid="403" grpId="1"/>
      <p:bldP spid="404" grpId="0"/>
      <p:bldP spid="404" grpId="1"/>
      <p:bldP spid="405" grpId="0"/>
      <p:bldP spid="405" grpId="1"/>
      <p:bldP spid="406" grpId="0"/>
      <p:bldP spid="406" grpId="1"/>
      <p:bldP spid="407" grpId="0"/>
      <p:bldP spid="407" grpId="1"/>
      <p:bldP spid="408" grpId="0"/>
      <p:bldP spid="408" grpId="1"/>
      <p:bldP spid="409" grpId="0"/>
      <p:bldP spid="409" grpId="1"/>
      <p:bldP spid="410" grpId="0"/>
      <p:bldP spid="410" grpId="1"/>
      <p:bldP spid="411" grpId="0"/>
      <p:bldP spid="411" grpId="1"/>
      <p:bldP spid="412" grpId="0"/>
      <p:bldP spid="412" grpId="1"/>
      <p:bldP spid="413" grpId="0"/>
      <p:bldP spid="413" grpId="1"/>
      <p:bldP spid="414" grpId="0"/>
      <p:bldP spid="414" grpId="1"/>
      <p:bldP spid="41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58" name="图片 57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9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0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10" name="图片 109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sp>
        <p:nvSpPr>
          <p:cNvPr id="111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2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3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4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5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6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7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8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9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62" name="图片 161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sp>
        <p:nvSpPr>
          <p:cNvPr id="163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4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5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6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7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8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9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0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1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214" name="图片 213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15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6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7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8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9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0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3" name="TextBox 262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266" name="图片 265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67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8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9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0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1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2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3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4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5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6" name="TextBox 315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318" name="图片 317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sp>
        <p:nvSpPr>
          <p:cNvPr id="319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0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2" name="TextBox 33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4" name="TextBox 33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8" name="TextBox 35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6" name="TextBox 36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7" name="TextBox 36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9" name="TextBox 36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370" name="图片 369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71" name="矩形 370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372" name="图片 371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73" name="矩形 372">
            <a:hlinkClick r:id="rId5" action="ppaction://hlinksldjump"/>
          </p:cNvPr>
          <p:cNvSpPr/>
          <p:nvPr/>
        </p:nvSpPr>
        <p:spPr>
          <a:xfrm>
            <a:off x="11876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35500"/>
                            </p:stCondLst>
                            <p:childTnLst>
                              <p:par>
                                <p:cTn id="17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6500"/>
                            </p:stCondLst>
                            <p:childTnLst>
                              <p:par>
                                <p:cTn id="1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7500"/>
                            </p:stCondLst>
                            <p:childTnLst>
                              <p:par>
                                <p:cTn id="19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8000"/>
                            </p:stCondLst>
                            <p:childTnLst>
                              <p:par>
                                <p:cTn id="20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8500"/>
                            </p:stCondLst>
                            <p:childTnLst>
                              <p:par>
                                <p:cTn id="20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39500"/>
                            </p:stCondLst>
                            <p:childTnLst>
                              <p:par>
                                <p:cTn id="2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40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40000"/>
                            </p:stCondLst>
                            <p:childTnLst>
                              <p:par>
                                <p:cTn id="2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405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41000"/>
                            </p:stCondLst>
                            <p:childTnLst>
                              <p:par>
                                <p:cTn id="2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15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42000"/>
                            </p:stCondLst>
                            <p:childTnLst>
                              <p:par>
                                <p:cTn id="2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425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43000"/>
                            </p:stCondLst>
                            <p:childTnLst>
                              <p:par>
                                <p:cTn id="2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435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445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45000"/>
                            </p:stCondLst>
                            <p:childTnLst>
                              <p:par>
                                <p:cTn id="2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455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2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6500"/>
                            </p:stCondLst>
                            <p:childTnLst>
                              <p:par>
                                <p:cTn id="2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75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8000"/>
                            </p:stCondLst>
                            <p:childTnLst>
                              <p:par>
                                <p:cTn id="2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85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9000"/>
                            </p:stCondLst>
                            <p:childTnLst>
                              <p:par>
                                <p:cTn id="2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95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50000"/>
                            </p:stCondLst>
                            <p:childTnLst>
                              <p:par>
                                <p:cTn id="2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505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51000"/>
                            </p:stCondLst>
                            <p:childTnLst>
                              <p:par>
                                <p:cTn id="2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515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52000"/>
                            </p:stCondLst>
                            <p:childTnLst>
                              <p:par>
                                <p:cTn id="2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525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53000"/>
                            </p:stCondLst>
                            <p:childTnLst>
                              <p:par>
                                <p:cTn id="3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535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54000"/>
                            </p:stCondLst>
                            <p:childTnLst>
                              <p:par>
                                <p:cTn id="3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545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55000"/>
                            </p:stCondLst>
                            <p:childTnLst>
                              <p:par>
                                <p:cTn id="3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555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56000"/>
                            </p:stCondLst>
                            <p:childTnLst>
                              <p:par>
                                <p:cTn id="3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565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57000"/>
                            </p:stCondLst>
                            <p:childTnLst>
                              <p:par>
                                <p:cTn id="3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7500"/>
                            </p:stCondLst>
                            <p:childTnLst>
                              <p:par>
                                <p:cTn id="3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8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85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9000"/>
                            </p:stCondLst>
                            <p:childTnLst>
                              <p:par>
                                <p:cTn id="3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95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60000"/>
                            </p:stCondLst>
                            <p:childTnLst>
                              <p:par>
                                <p:cTn id="34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70000"/>
                            </p:stCondLst>
                            <p:childTnLst>
                              <p:par>
                                <p:cTn id="35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71000"/>
                            </p:stCondLst>
                            <p:childTnLst>
                              <p:par>
                                <p:cTn id="3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71500"/>
                            </p:stCondLst>
                            <p:childTnLst>
                              <p:par>
                                <p:cTn id="3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1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72000"/>
                            </p:stCondLst>
                            <p:childTnLst>
                              <p:par>
                                <p:cTn id="3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72500"/>
                            </p:stCondLst>
                            <p:childTnLst>
                              <p:par>
                                <p:cTn id="3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2" fill="hold">
                            <p:stCondLst>
                              <p:cond delay="73000"/>
                            </p:stCondLst>
                            <p:childTnLst>
                              <p:par>
                                <p:cTn id="3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73500"/>
                            </p:stCondLst>
                            <p:childTnLst>
                              <p:par>
                                <p:cTn id="37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0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38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74500"/>
                            </p:stCondLst>
                            <p:childTnLst>
                              <p:par>
                                <p:cTn id="38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0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1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75000"/>
                            </p:stCondLst>
                            <p:childTnLst>
                              <p:par>
                                <p:cTn id="39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5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75500"/>
                            </p:stCondLst>
                            <p:childTnLst>
                              <p:par>
                                <p:cTn id="3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0" fill="hold">
                            <p:stCondLst>
                              <p:cond delay="75500"/>
                            </p:stCondLst>
                            <p:childTnLst>
                              <p:par>
                                <p:cTn id="4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76000"/>
                            </p:stCondLst>
                            <p:childTnLst>
                              <p:par>
                                <p:cTn id="4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6" fill="hold">
                            <p:stCondLst>
                              <p:cond delay="76500"/>
                            </p:stCondLst>
                            <p:childTnLst>
                              <p:par>
                                <p:cTn id="4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9" fill="hold">
                            <p:stCondLst>
                              <p:cond delay="77000"/>
                            </p:stCondLst>
                            <p:childTnLst>
                              <p:par>
                                <p:cTn id="4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77500"/>
                            </p:stCondLst>
                            <p:childTnLst>
                              <p:par>
                                <p:cTn id="4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78000"/>
                            </p:stCondLst>
                            <p:childTnLst>
                              <p:par>
                                <p:cTn id="4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78500"/>
                            </p:stCondLst>
                            <p:childTnLst>
                              <p:par>
                                <p:cTn id="4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1" fill="hold">
                            <p:stCondLst>
                              <p:cond delay="79000"/>
                            </p:stCondLst>
                            <p:childTnLst>
                              <p:par>
                                <p:cTn id="4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79500"/>
                            </p:stCondLst>
                            <p:childTnLst>
                              <p:par>
                                <p:cTn id="4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80000"/>
                            </p:stCondLst>
                            <p:childTnLst>
                              <p:par>
                                <p:cTn id="4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80500"/>
                            </p:stCondLst>
                            <p:childTnLst>
                              <p:par>
                                <p:cTn id="4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3" fill="hold">
                            <p:stCondLst>
                              <p:cond delay="81000"/>
                            </p:stCondLst>
                            <p:childTnLst>
                              <p:par>
                                <p:cTn id="4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81500"/>
                            </p:stCondLst>
                            <p:childTnLst>
                              <p:par>
                                <p:cTn id="4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82000"/>
                            </p:stCondLst>
                            <p:childTnLst>
                              <p:par>
                                <p:cTn id="4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2" fill="hold">
                            <p:stCondLst>
                              <p:cond delay="82500"/>
                            </p:stCondLst>
                            <p:childTnLst>
                              <p:par>
                                <p:cTn id="4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83000"/>
                            </p:stCondLst>
                            <p:childTnLst>
                              <p:par>
                                <p:cTn id="4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83500"/>
                            </p:stCondLst>
                            <p:childTnLst>
                              <p:par>
                                <p:cTn id="4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84000"/>
                            </p:stCondLst>
                            <p:childTnLst>
                              <p:par>
                                <p:cTn id="4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4" fill="hold">
                            <p:stCondLst>
                              <p:cond delay="84500"/>
                            </p:stCondLst>
                            <p:childTnLst>
                              <p:par>
                                <p:cTn id="4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7" fill="hold">
                            <p:stCondLst>
                              <p:cond delay="85000"/>
                            </p:stCondLst>
                            <p:childTnLst>
                              <p:par>
                                <p:cTn id="4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0" fill="hold">
                            <p:stCondLst>
                              <p:cond delay="85500"/>
                            </p:stCondLst>
                            <p:childTnLst>
                              <p:par>
                                <p:cTn id="4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86000"/>
                            </p:stCondLst>
                            <p:childTnLst>
                              <p:par>
                                <p:cTn id="4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86500"/>
                            </p:stCondLst>
                            <p:childTnLst>
                              <p:par>
                                <p:cTn id="4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9" fill="hold">
                            <p:stCondLst>
                              <p:cond delay="87000"/>
                            </p:stCondLst>
                            <p:childTnLst>
                              <p:par>
                                <p:cTn id="4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2" fill="hold">
                            <p:stCondLst>
                              <p:cond delay="87500"/>
                            </p:stCondLst>
                            <p:childTnLst>
                              <p:par>
                                <p:cTn id="4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88000"/>
                            </p:stCondLst>
                            <p:childTnLst>
                              <p:par>
                                <p:cTn id="4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8" fill="hold">
                            <p:stCondLst>
                              <p:cond delay="88500"/>
                            </p:stCondLst>
                            <p:childTnLst>
                              <p:par>
                                <p:cTn id="4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89000"/>
                            </p:stCondLst>
                            <p:childTnLst>
                              <p:par>
                                <p:cTn id="4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4" fill="hold">
                            <p:stCondLst>
                              <p:cond delay="89500"/>
                            </p:stCondLst>
                            <p:childTnLst>
                              <p:par>
                                <p:cTn id="4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90000"/>
                            </p:stCondLst>
                            <p:childTnLst>
                              <p:par>
                                <p:cTn id="4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0" fill="hold">
                            <p:stCondLst>
                              <p:cond delay="90500"/>
                            </p:stCondLst>
                            <p:childTnLst>
                              <p:par>
                                <p:cTn id="4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3" fill="hold">
                            <p:stCondLst>
                              <p:cond delay="91000"/>
                            </p:stCondLst>
                            <p:childTnLst>
                              <p:par>
                                <p:cTn id="4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6" fill="hold">
                            <p:stCondLst>
                              <p:cond delay="91500"/>
                            </p:stCondLst>
                            <p:childTnLst>
                              <p:par>
                                <p:cTn id="4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92000"/>
                            </p:stCondLst>
                            <p:childTnLst>
                              <p:par>
                                <p:cTn id="5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2" fill="hold">
                            <p:stCondLst>
                              <p:cond delay="92500"/>
                            </p:stCondLst>
                            <p:childTnLst>
                              <p:par>
                                <p:cTn id="5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5" fill="hold">
                            <p:stCondLst>
                              <p:cond delay="93000"/>
                            </p:stCondLst>
                            <p:childTnLst>
                              <p:par>
                                <p:cTn id="5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8" fill="hold">
                            <p:stCondLst>
                              <p:cond delay="93500"/>
                            </p:stCondLst>
                            <p:childTnLst>
                              <p:par>
                                <p:cTn id="5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1" fill="hold">
                            <p:stCondLst>
                              <p:cond delay="94000"/>
                            </p:stCondLst>
                            <p:childTnLst>
                              <p:par>
                                <p:cTn id="5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4" fill="hold">
                            <p:stCondLst>
                              <p:cond delay="94500"/>
                            </p:stCondLst>
                            <p:childTnLst>
                              <p:par>
                                <p:cTn id="5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7" fill="hold">
                            <p:stCondLst>
                              <p:cond delay="95000"/>
                            </p:stCondLst>
                            <p:childTnLst>
                              <p:par>
                                <p:cTn id="5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95500"/>
                            </p:stCondLst>
                            <p:childTnLst>
                              <p:par>
                                <p:cTn id="521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3" fill="hold">
                            <p:stCondLst>
                              <p:cond delay="105500"/>
                            </p:stCondLst>
                            <p:childTnLst>
                              <p:par>
                                <p:cTn id="52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106500"/>
                            </p:stCondLst>
                            <p:childTnLst>
                              <p:par>
                                <p:cTn id="5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5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4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5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6" fill="hold">
                            <p:stCondLst>
                              <p:cond delay="107500"/>
                            </p:stCondLst>
                            <p:childTnLst>
                              <p:par>
                                <p:cTn id="5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9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0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108000"/>
                            </p:stCondLst>
                            <p:childTnLst>
                              <p:par>
                                <p:cTn id="5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4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5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6" fill="hold">
                            <p:stCondLst>
                              <p:cond delay="108500"/>
                            </p:stCondLst>
                            <p:childTnLst>
                              <p:par>
                                <p:cTn id="5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9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0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1" fill="hold">
                            <p:stCondLst>
                              <p:cond delay="109000"/>
                            </p:stCondLst>
                            <p:childTnLst>
                              <p:par>
                                <p:cTn id="55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4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5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6" fill="hold">
                            <p:stCondLst>
                              <p:cond delay="109500"/>
                            </p:stCondLst>
                            <p:childTnLst>
                              <p:par>
                                <p:cTn id="55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9" dur="500" fill="hold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0" dur="500" fill="hold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110000"/>
                            </p:stCondLst>
                            <p:childTnLst>
                              <p:par>
                                <p:cTn id="56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4" dur="5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5" dur="5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6" fill="hold">
                            <p:stCondLst>
                              <p:cond delay="110500"/>
                            </p:stCondLst>
                            <p:childTnLst>
                              <p:par>
                                <p:cTn id="56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9" dur="500" fill="hold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0" dur="500" fill="hold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1" fill="hold">
                            <p:stCondLst>
                              <p:cond delay="111000"/>
                            </p:stCondLst>
                            <p:childTnLst>
                              <p:par>
                                <p:cTn id="5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4" fill="hold">
                            <p:stCondLst>
                              <p:cond delay="111000"/>
                            </p:stCondLst>
                            <p:childTnLst>
                              <p:par>
                                <p:cTn id="5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7" fill="hold">
                            <p:stCondLst>
                              <p:cond delay="111500"/>
                            </p:stCondLst>
                            <p:childTnLst>
                              <p:par>
                                <p:cTn id="5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0" fill="hold">
                            <p:stCondLst>
                              <p:cond delay="112000"/>
                            </p:stCondLst>
                            <p:childTnLst>
                              <p:par>
                                <p:cTn id="5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3" fill="hold">
                            <p:stCondLst>
                              <p:cond delay="112500"/>
                            </p:stCondLst>
                            <p:childTnLst>
                              <p:par>
                                <p:cTn id="5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6" fill="hold">
                            <p:stCondLst>
                              <p:cond delay="113000"/>
                            </p:stCondLst>
                            <p:childTnLst>
                              <p:par>
                                <p:cTn id="5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113500"/>
                            </p:stCondLst>
                            <p:childTnLst>
                              <p:par>
                                <p:cTn id="5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2" fill="hold">
                            <p:stCondLst>
                              <p:cond delay="114000"/>
                            </p:stCondLst>
                            <p:childTnLst>
                              <p:par>
                                <p:cTn id="5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5" fill="hold">
                            <p:stCondLst>
                              <p:cond delay="114500"/>
                            </p:stCondLst>
                            <p:childTnLst>
                              <p:par>
                                <p:cTn id="5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8" fill="hold">
                            <p:stCondLst>
                              <p:cond delay="115000"/>
                            </p:stCondLst>
                            <p:childTnLst>
                              <p:par>
                                <p:cTn id="5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1" fill="hold">
                            <p:stCondLst>
                              <p:cond delay="115500"/>
                            </p:stCondLst>
                            <p:childTnLst>
                              <p:par>
                                <p:cTn id="6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4" fill="hold">
                            <p:stCondLst>
                              <p:cond delay="116000"/>
                            </p:stCondLst>
                            <p:childTnLst>
                              <p:par>
                                <p:cTn id="6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7" fill="hold">
                            <p:stCondLst>
                              <p:cond delay="116500"/>
                            </p:stCondLst>
                            <p:childTnLst>
                              <p:par>
                                <p:cTn id="6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117000"/>
                            </p:stCondLst>
                            <p:childTnLst>
                              <p:par>
                                <p:cTn id="6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3" fill="hold">
                            <p:stCondLst>
                              <p:cond delay="117500"/>
                            </p:stCondLst>
                            <p:childTnLst>
                              <p:par>
                                <p:cTn id="6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6" fill="hold">
                            <p:stCondLst>
                              <p:cond delay="118000"/>
                            </p:stCondLst>
                            <p:childTnLst>
                              <p:par>
                                <p:cTn id="6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9" fill="hold">
                            <p:stCondLst>
                              <p:cond delay="118500"/>
                            </p:stCondLst>
                            <p:childTnLst>
                              <p:par>
                                <p:cTn id="6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2" fill="hold">
                            <p:stCondLst>
                              <p:cond delay="119000"/>
                            </p:stCondLst>
                            <p:childTnLst>
                              <p:par>
                                <p:cTn id="6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5" fill="hold">
                            <p:stCondLst>
                              <p:cond delay="119500"/>
                            </p:stCondLst>
                            <p:childTnLst>
                              <p:par>
                                <p:cTn id="6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6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1" fill="hold">
                            <p:stCondLst>
                              <p:cond delay="120500"/>
                            </p:stCondLst>
                            <p:childTnLst>
                              <p:par>
                                <p:cTn id="6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4" fill="hold">
                            <p:stCondLst>
                              <p:cond delay="121000"/>
                            </p:stCondLst>
                            <p:childTnLst>
                              <p:par>
                                <p:cTn id="6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121500"/>
                            </p:stCondLst>
                            <p:childTnLst>
                              <p:par>
                                <p:cTn id="6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0" fill="hold">
                            <p:stCondLst>
                              <p:cond delay="122000"/>
                            </p:stCondLst>
                            <p:childTnLst>
                              <p:par>
                                <p:cTn id="6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3" fill="hold">
                            <p:stCondLst>
                              <p:cond delay="122500"/>
                            </p:stCondLst>
                            <p:childTnLst>
                              <p:par>
                                <p:cTn id="6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6" fill="hold">
                            <p:stCondLst>
                              <p:cond delay="123000"/>
                            </p:stCondLst>
                            <p:childTnLst>
                              <p:par>
                                <p:cTn id="6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9" fill="hold">
                            <p:stCondLst>
                              <p:cond delay="123500"/>
                            </p:stCondLst>
                            <p:childTnLst>
                              <p:par>
                                <p:cTn id="6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2" fill="hold">
                            <p:stCondLst>
                              <p:cond delay="124000"/>
                            </p:stCondLst>
                            <p:childTnLst>
                              <p:par>
                                <p:cTn id="6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5" fill="hold">
                            <p:stCondLst>
                              <p:cond delay="124500"/>
                            </p:stCondLst>
                            <p:childTnLst>
                              <p:par>
                                <p:cTn id="6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125000"/>
                            </p:stCondLst>
                            <p:childTnLst>
                              <p:par>
                                <p:cTn id="6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1" fill="hold">
                            <p:stCondLst>
                              <p:cond delay="125500"/>
                            </p:stCondLst>
                            <p:childTnLst>
                              <p:par>
                                <p:cTn id="6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4" fill="hold">
                            <p:stCondLst>
                              <p:cond delay="126000"/>
                            </p:stCondLst>
                            <p:childTnLst>
                              <p:par>
                                <p:cTn id="6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7" fill="hold">
                            <p:stCondLst>
                              <p:cond delay="126500"/>
                            </p:stCondLst>
                            <p:childTnLst>
                              <p:par>
                                <p:cTn id="6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0" fill="hold">
                            <p:stCondLst>
                              <p:cond delay="127000"/>
                            </p:stCondLst>
                            <p:childTnLst>
                              <p:par>
                                <p:cTn id="6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3" fill="hold">
                            <p:stCondLst>
                              <p:cond delay="127500"/>
                            </p:stCondLst>
                            <p:childTnLst>
                              <p:par>
                                <p:cTn id="6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6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128500"/>
                            </p:stCondLst>
                            <p:childTnLst>
                              <p:par>
                                <p:cTn id="6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2" fill="hold">
                            <p:stCondLst>
                              <p:cond delay="129000"/>
                            </p:stCondLst>
                            <p:childTnLst>
                              <p:par>
                                <p:cTn id="6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5" fill="hold">
                            <p:stCondLst>
                              <p:cond delay="129500"/>
                            </p:stCondLst>
                            <p:childTnLst>
                              <p:par>
                                <p:cTn id="6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8" fill="hold">
                            <p:stCondLst>
                              <p:cond delay="130000"/>
                            </p:stCondLst>
                            <p:childTnLst>
                              <p:par>
                                <p:cTn id="6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1" fill="hold">
                            <p:stCondLst>
                              <p:cond delay="130500"/>
                            </p:stCondLst>
                            <p:childTnLst>
                              <p:par>
                                <p:cTn id="6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4" fill="hold">
                            <p:stCondLst>
                              <p:cond delay="131000"/>
                            </p:stCondLst>
                            <p:childTnLst>
                              <p:par>
                                <p:cTn id="695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7" fill="hold">
                            <p:stCondLst>
                              <p:cond delay="141000"/>
                            </p:stCondLst>
                            <p:childTnLst>
                              <p:par>
                                <p:cTn id="69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142000"/>
                            </p:stCondLst>
                            <p:childTnLst>
                              <p:par>
                                <p:cTn id="70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3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4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5" fill="hold">
                            <p:stCondLst>
                              <p:cond delay="142500"/>
                            </p:stCondLst>
                            <p:childTnLst>
                              <p:par>
                                <p:cTn id="7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8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9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0" fill="hold">
                            <p:stCondLst>
                              <p:cond delay="143000"/>
                            </p:stCondLst>
                            <p:childTnLst>
                              <p:par>
                                <p:cTn id="7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3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4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5" fill="hold">
                            <p:stCondLst>
                              <p:cond delay="143500"/>
                            </p:stCondLst>
                            <p:childTnLst>
                              <p:par>
                                <p:cTn id="7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8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9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7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3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4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5" fill="hold">
                            <p:stCondLst>
                              <p:cond delay="144500"/>
                            </p:stCondLst>
                            <p:childTnLst>
                              <p:par>
                                <p:cTn id="72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8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9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0" fill="hold">
                            <p:stCondLst>
                              <p:cond delay="145000"/>
                            </p:stCondLst>
                            <p:childTnLst>
                              <p:par>
                                <p:cTn id="73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3" dur="500" fill="hold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4" dur="500" fill="hold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5" fill="hold">
                            <p:stCondLst>
                              <p:cond delay="145500"/>
                            </p:stCondLst>
                            <p:childTnLst>
                              <p:par>
                                <p:cTn id="73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8" dur="500" fill="hold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9" dur="500" fill="hold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0" fill="hold">
                            <p:stCondLst>
                              <p:cond delay="146000"/>
                            </p:stCondLst>
                            <p:childTnLst>
                              <p:par>
                                <p:cTn id="74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3" dur="500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4" dur="500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5" fill="hold">
                            <p:stCondLst>
                              <p:cond delay="146500"/>
                            </p:stCondLst>
                            <p:childTnLst>
                              <p:par>
                                <p:cTn id="7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146500"/>
                            </p:stCondLst>
                            <p:childTnLst>
                              <p:par>
                                <p:cTn id="7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7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4" fill="hold">
                            <p:stCondLst>
                              <p:cond delay="147500"/>
                            </p:stCondLst>
                            <p:childTnLst>
                              <p:par>
                                <p:cTn id="7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7" fill="hold">
                            <p:stCondLst>
                              <p:cond delay="148000"/>
                            </p:stCondLst>
                            <p:childTnLst>
                              <p:par>
                                <p:cTn id="7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0" fill="hold">
                            <p:stCondLst>
                              <p:cond delay="148500"/>
                            </p:stCondLst>
                            <p:childTnLst>
                              <p:par>
                                <p:cTn id="7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3" fill="hold">
                            <p:stCondLst>
                              <p:cond delay="149000"/>
                            </p:stCondLst>
                            <p:childTnLst>
                              <p:par>
                                <p:cTn id="7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6" fill="hold">
                            <p:stCondLst>
                              <p:cond delay="149500"/>
                            </p:stCondLst>
                            <p:childTnLst>
                              <p:par>
                                <p:cTn id="7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150000"/>
                            </p:stCondLst>
                            <p:childTnLst>
                              <p:par>
                                <p:cTn id="7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2" fill="hold">
                            <p:stCondLst>
                              <p:cond delay="150500"/>
                            </p:stCondLst>
                            <p:childTnLst>
                              <p:par>
                                <p:cTn id="7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7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8" fill="hold">
                            <p:stCondLst>
                              <p:cond delay="151500"/>
                            </p:stCondLst>
                            <p:childTnLst>
                              <p:par>
                                <p:cTn id="7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1" fill="hold">
                            <p:stCondLst>
                              <p:cond delay="152000"/>
                            </p:stCondLst>
                            <p:childTnLst>
                              <p:par>
                                <p:cTn id="7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4" fill="hold">
                            <p:stCondLst>
                              <p:cond delay="152500"/>
                            </p:stCondLst>
                            <p:childTnLst>
                              <p:par>
                                <p:cTn id="7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7" fill="hold">
                            <p:stCondLst>
                              <p:cond delay="153000"/>
                            </p:stCondLst>
                            <p:childTnLst>
                              <p:par>
                                <p:cTn id="7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0" fill="hold">
                            <p:stCondLst>
                              <p:cond delay="153500"/>
                            </p:stCondLst>
                            <p:childTnLst>
                              <p:par>
                                <p:cTn id="7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3" fill="hold">
                            <p:stCondLst>
                              <p:cond delay="154000"/>
                            </p:stCondLst>
                            <p:childTnLst>
                              <p:par>
                                <p:cTn id="7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54500"/>
                            </p:stCondLst>
                            <p:childTnLst>
                              <p:par>
                                <p:cTn id="7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9" fill="hold">
                            <p:stCondLst>
                              <p:cond delay="155000"/>
                            </p:stCondLst>
                            <p:childTnLst>
                              <p:par>
                                <p:cTn id="8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2" fill="hold">
                            <p:stCondLst>
                              <p:cond delay="155500"/>
                            </p:stCondLst>
                            <p:childTnLst>
                              <p:par>
                                <p:cTn id="8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5" fill="hold">
                            <p:stCondLst>
                              <p:cond delay="156000"/>
                            </p:stCondLst>
                            <p:childTnLst>
                              <p:par>
                                <p:cTn id="8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8" fill="hold">
                            <p:stCondLst>
                              <p:cond delay="156500"/>
                            </p:stCondLst>
                            <p:childTnLst>
                              <p:par>
                                <p:cTn id="8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1" fill="hold">
                            <p:stCondLst>
                              <p:cond delay="157000"/>
                            </p:stCondLst>
                            <p:childTnLst>
                              <p:par>
                                <p:cTn id="8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4" fill="hold">
                            <p:stCondLst>
                              <p:cond delay="157500"/>
                            </p:stCondLst>
                            <p:childTnLst>
                              <p:par>
                                <p:cTn id="8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58000"/>
                            </p:stCondLst>
                            <p:childTnLst>
                              <p:par>
                                <p:cTn id="8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0" fill="hold">
                            <p:stCondLst>
                              <p:cond delay="158500"/>
                            </p:stCondLst>
                            <p:childTnLst>
                              <p:par>
                                <p:cTn id="8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8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6" fill="hold">
                            <p:stCondLst>
                              <p:cond delay="159500"/>
                            </p:stCondLst>
                            <p:childTnLst>
                              <p:par>
                                <p:cTn id="8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9" fill="hold">
                            <p:stCondLst>
                              <p:cond delay="160000"/>
                            </p:stCondLst>
                            <p:childTnLst>
                              <p:par>
                                <p:cTn id="8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2" fill="hold">
                            <p:stCondLst>
                              <p:cond delay="160500"/>
                            </p:stCondLst>
                            <p:childTnLst>
                              <p:par>
                                <p:cTn id="8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5" fill="hold">
                            <p:stCondLst>
                              <p:cond delay="161000"/>
                            </p:stCondLst>
                            <p:childTnLst>
                              <p:par>
                                <p:cTn id="8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61500"/>
                            </p:stCondLst>
                            <p:childTnLst>
                              <p:par>
                                <p:cTn id="8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1" fill="hold">
                            <p:stCondLst>
                              <p:cond delay="162000"/>
                            </p:stCondLst>
                            <p:childTnLst>
                              <p:par>
                                <p:cTn id="8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4" fill="hold">
                            <p:stCondLst>
                              <p:cond delay="162500"/>
                            </p:stCondLst>
                            <p:childTnLst>
                              <p:par>
                                <p:cTn id="8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7" fill="hold">
                            <p:stCondLst>
                              <p:cond delay="163000"/>
                            </p:stCondLst>
                            <p:childTnLst>
                              <p:par>
                                <p:cTn id="8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0" fill="hold">
                            <p:stCondLst>
                              <p:cond delay="163500"/>
                            </p:stCondLst>
                            <p:childTnLst>
                              <p:par>
                                <p:cTn id="8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3" fill="hold">
                            <p:stCondLst>
                              <p:cond delay="164000"/>
                            </p:stCondLst>
                            <p:childTnLst>
                              <p:par>
                                <p:cTn id="8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6" fill="hold">
                            <p:stCondLst>
                              <p:cond delay="164500"/>
                            </p:stCondLst>
                            <p:childTnLst>
                              <p:par>
                                <p:cTn id="8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8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2" fill="hold">
                            <p:stCondLst>
                              <p:cond delay="165500"/>
                            </p:stCondLst>
                            <p:childTnLst>
                              <p:par>
                                <p:cTn id="8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66000"/>
                            </p:stCondLst>
                            <p:childTnLst>
                              <p:par>
                                <p:cTn id="8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8" fill="hold">
                            <p:stCondLst>
                              <p:cond delay="166500"/>
                            </p:stCondLst>
                            <p:childTnLst>
                              <p:par>
                                <p:cTn id="869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1" fill="hold">
                            <p:stCondLst>
                              <p:cond delay="176500"/>
                            </p:stCondLst>
                            <p:childTnLst>
                              <p:par>
                                <p:cTn id="87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4" fill="hold">
                            <p:stCondLst>
                              <p:cond delay="177500"/>
                            </p:stCondLst>
                            <p:childTnLst>
                              <p:par>
                                <p:cTn id="87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7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8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78000"/>
                            </p:stCondLst>
                            <p:childTnLst>
                              <p:par>
                                <p:cTn id="8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2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3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4" fill="hold">
                            <p:stCondLst>
                              <p:cond delay="178500"/>
                            </p:stCondLst>
                            <p:childTnLst>
                              <p:par>
                                <p:cTn id="8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7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8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9" fill="hold">
                            <p:stCondLst>
                              <p:cond delay="179000"/>
                            </p:stCondLst>
                            <p:childTnLst>
                              <p:par>
                                <p:cTn id="8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2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3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4" fill="hold">
                            <p:stCondLst>
                              <p:cond delay="179500"/>
                            </p:stCondLst>
                            <p:childTnLst>
                              <p:par>
                                <p:cTn id="89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7" dur="500" fill="hold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8" dur="500" fill="hold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9" fill="hold">
                            <p:stCondLst>
                              <p:cond delay="180000"/>
                            </p:stCondLst>
                            <p:childTnLst>
                              <p:par>
                                <p:cTn id="90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2" dur="500" fill="hold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3" dur="500" fill="hold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4" fill="hold">
                            <p:stCondLst>
                              <p:cond delay="180500"/>
                            </p:stCondLst>
                            <p:childTnLst>
                              <p:par>
                                <p:cTn id="90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7" dur="500" fill="hold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8" dur="500" fill="hold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9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2" dur="500" fill="hold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3" dur="500" fill="hold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81500"/>
                            </p:stCondLst>
                            <p:childTnLst>
                              <p:par>
                                <p:cTn id="9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7" dur="50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8" dur="50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9" fill="hold">
                            <p:stCondLst>
                              <p:cond delay="182000"/>
                            </p:stCondLst>
                            <p:childTnLst>
                              <p:par>
                                <p:cTn id="9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2" fill="hold">
                            <p:stCondLst>
                              <p:cond delay="182000"/>
                            </p:stCondLst>
                            <p:childTnLst>
                              <p:par>
                                <p:cTn id="9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5" fill="hold">
                            <p:stCondLst>
                              <p:cond delay="182500"/>
                            </p:stCondLst>
                            <p:childTnLst>
                              <p:par>
                                <p:cTn id="9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83000"/>
                            </p:stCondLst>
                            <p:childTnLst>
                              <p:par>
                                <p:cTn id="9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1" fill="hold">
                            <p:stCondLst>
                              <p:cond delay="183500"/>
                            </p:stCondLst>
                            <p:childTnLst>
                              <p:par>
                                <p:cTn id="9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4" fill="hold">
                            <p:stCondLst>
                              <p:cond delay="184000"/>
                            </p:stCondLst>
                            <p:childTnLst>
                              <p:par>
                                <p:cTn id="9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7" fill="hold">
                            <p:stCondLst>
                              <p:cond delay="184500"/>
                            </p:stCondLst>
                            <p:childTnLst>
                              <p:par>
                                <p:cTn id="9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0" fill="hold">
                            <p:stCondLst>
                              <p:cond delay="185000"/>
                            </p:stCondLst>
                            <p:childTnLst>
                              <p:par>
                                <p:cTn id="9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3" fill="hold">
                            <p:stCondLst>
                              <p:cond delay="185500"/>
                            </p:stCondLst>
                            <p:childTnLst>
                              <p:par>
                                <p:cTn id="9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6" fill="hold">
                            <p:stCondLst>
                              <p:cond delay="186000"/>
                            </p:stCondLst>
                            <p:childTnLst>
                              <p:par>
                                <p:cTn id="9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9" fill="hold">
                            <p:stCondLst>
                              <p:cond delay="186500"/>
                            </p:stCondLst>
                            <p:childTnLst>
                              <p:par>
                                <p:cTn id="9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2" fill="hold">
                            <p:stCondLst>
                              <p:cond delay="187000"/>
                            </p:stCondLst>
                            <p:childTnLst>
                              <p:par>
                                <p:cTn id="9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5" fill="hold">
                            <p:stCondLst>
                              <p:cond delay="187500"/>
                            </p:stCondLst>
                            <p:childTnLst>
                              <p:par>
                                <p:cTn id="9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9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88500"/>
                            </p:stCondLst>
                            <p:childTnLst>
                              <p:par>
                                <p:cTn id="9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4" fill="hold">
                            <p:stCondLst>
                              <p:cond delay="189000"/>
                            </p:stCondLst>
                            <p:childTnLst>
                              <p:par>
                                <p:cTn id="9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7" fill="hold">
                            <p:stCondLst>
                              <p:cond delay="189500"/>
                            </p:stCondLst>
                            <p:childTnLst>
                              <p:par>
                                <p:cTn id="9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0" fill="hold">
                            <p:stCondLst>
                              <p:cond delay="190000"/>
                            </p:stCondLst>
                            <p:childTnLst>
                              <p:par>
                                <p:cTn id="9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3" fill="hold">
                            <p:stCondLst>
                              <p:cond delay="190500"/>
                            </p:stCondLst>
                            <p:childTnLst>
                              <p:par>
                                <p:cTn id="9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6" fill="hold">
                            <p:stCondLst>
                              <p:cond delay="191000"/>
                            </p:stCondLst>
                            <p:childTnLst>
                              <p:par>
                                <p:cTn id="9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9" fill="hold">
                            <p:stCondLst>
                              <p:cond delay="191500"/>
                            </p:stCondLst>
                            <p:childTnLst>
                              <p:par>
                                <p:cTn id="9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9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5" fill="hold">
                            <p:stCondLst>
                              <p:cond delay="192500"/>
                            </p:stCondLst>
                            <p:childTnLst>
                              <p:par>
                                <p:cTn id="9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8" fill="hold">
                            <p:stCondLst>
                              <p:cond delay="193000"/>
                            </p:stCondLst>
                            <p:childTnLst>
                              <p:par>
                                <p:cTn id="9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1" fill="hold">
                            <p:stCondLst>
                              <p:cond delay="193500"/>
                            </p:stCondLst>
                            <p:childTnLst>
                              <p:par>
                                <p:cTn id="9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4" fill="hold">
                            <p:stCondLst>
                              <p:cond delay="194000"/>
                            </p:stCondLst>
                            <p:childTnLst>
                              <p:par>
                                <p:cTn id="9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7" fill="hold">
                            <p:stCondLst>
                              <p:cond delay="194500"/>
                            </p:stCondLst>
                            <p:childTnLst>
                              <p:par>
                                <p:cTn id="9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0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0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95500"/>
                            </p:stCondLst>
                            <p:childTnLst>
                              <p:par>
                                <p:cTn id="10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6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0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9" fill="hold">
                            <p:stCondLst>
                              <p:cond delay="196500"/>
                            </p:stCondLst>
                            <p:childTnLst>
                              <p:par>
                                <p:cTn id="10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2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0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5" fill="hold">
                            <p:stCondLst>
                              <p:cond delay="197500"/>
                            </p:stCondLst>
                            <p:childTnLst>
                              <p:par>
                                <p:cTn id="10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8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0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1" fill="hold">
                            <p:stCondLst>
                              <p:cond delay="198500"/>
                            </p:stCondLst>
                            <p:childTnLst>
                              <p:par>
                                <p:cTn id="10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4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0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7" fill="hold">
                            <p:stCondLst>
                              <p:cond delay="199500"/>
                            </p:stCondLst>
                            <p:childTnLst>
                              <p:par>
                                <p:cTn id="10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0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3" fill="hold">
                            <p:stCondLst>
                              <p:cond delay="200500"/>
                            </p:stCondLst>
                            <p:childTnLst>
                              <p:par>
                                <p:cTn id="10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6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0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9" fill="hold">
                            <p:stCondLst>
                              <p:cond delay="201500"/>
                            </p:stCondLst>
                            <p:childTnLst>
                              <p:par>
                                <p:cTn id="10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2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04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5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04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8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0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1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2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3" fill="hold">
                            <p:stCondLst>
                              <p:cond delay="213500"/>
                            </p:stCondLst>
                            <p:childTnLst>
                              <p:par>
                                <p:cTn id="10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6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7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0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1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2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3" fill="hold">
                            <p:stCondLst>
                              <p:cond delay="214500"/>
                            </p:stCondLst>
                            <p:childTnLst>
                              <p:par>
                                <p:cTn id="10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6" dur="500" fill="hold"/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7" dur="500" fill="hold"/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8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0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1" dur="500" fill="hold"/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2" dur="500" fill="hold"/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3" fill="hold">
                            <p:stCondLst>
                              <p:cond delay="215500"/>
                            </p:stCondLst>
                            <p:childTnLst>
                              <p:par>
                                <p:cTn id="107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6" dur="500" fill="hold"/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7" dur="500" fill="hold"/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8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07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1" dur="500" fill="hold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2" dur="500" fill="hold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3" fill="hold">
                            <p:stCondLst>
                              <p:cond delay="216500"/>
                            </p:stCondLst>
                            <p:childTnLst>
                              <p:par>
                                <p:cTn id="108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6" dur="500" fill="hold"/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7" dur="500" fill="hold"/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8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08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1" dur="500" fill="hold"/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2" dur="500" fill="hold"/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3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0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6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0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1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2" fill="hold">
                            <p:stCondLst>
                              <p:cond delay="218500"/>
                            </p:stCondLst>
                            <p:childTnLst>
                              <p:par>
                                <p:cTn id="11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5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1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8" fill="hold">
                            <p:stCondLst>
                              <p:cond delay="219500"/>
                            </p:stCondLst>
                            <p:childTnLst>
                              <p:par>
                                <p:cTn id="11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1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1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4" fill="hold">
                            <p:stCondLst>
                              <p:cond delay="220500"/>
                            </p:stCondLst>
                            <p:childTnLst>
                              <p:par>
                                <p:cTn id="11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7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1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221500"/>
                            </p:stCondLst>
                            <p:childTnLst>
                              <p:par>
                                <p:cTn id="11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3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1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6" fill="hold">
                            <p:stCondLst>
                              <p:cond delay="222500"/>
                            </p:stCondLst>
                            <p:childTnLst>
                              <p:par>
                                <p:cTn id="11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9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1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2" fill="hold">
                            <p:stCondLst>
                              <p:cond delay="223500"/>
                            </p:stCondLst>
                            <p:childTnLst>
                              <p:par>
                                <p:cTn id="11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5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1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8" fill="hold">
                            <p:stCondLst>
                              <p:cond delay="224500"/>
                            </p:stCondLst>
                            <p:childTnLst>
                              <p:par>
                                <p:cTn id="11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1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4" fill="hold">
                            <p:stCondLst>
                              <p:cond delay="225500"/>
                            </p:stCondLst>
                            <p:childTnLst>
                              <p:par>
                                <p:cTn id="11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7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1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0" fill="hold">
                            <p:stCondLst>
                              <p:cond delay="226500"/>
                            </p:stCondLst>
                            <p:childTnLst>
                              <p:par>
                                <p:cTn id="11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3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1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6" fill="hold">
                            <p:stCondLst>
                              <p:cond delay="227500"/>
                            </p:stCondLst>
                            <p:childTnLst>
                              <p:par>
                                <p:cTn id="11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9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1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228500"/>
                            </p:stCondLst>
                            <p:childTnLst>
                              <p:par>
                                <p:cTn id="11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5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1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8" fill="hold">
                            <p:stCondLst>
                              <p:cond delay="229500"/>
                            </p:stCondLst>
                            <p:childTnLst>
                              <p:par>
                                <p:cTn id="11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1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1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4" fill="hold">
                            <p:stCondLst>
                              <p:cond delay="230500"/>
                            </p:stCondLst>
                            <p:childTnLst>
                              <p:par>
                                <p:cTn id="11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7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1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0" fill="hold">
                            <p:stCondLst>
                              <p:cond delay="231500"/>
                            </p:stCondLst>
                            <p:childTnLst>
                              <p:par>
                                <p:cTn id="11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3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1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6" fill="hold">
                            <p:stCondLst>
                              <p:cond delay="232500"/>
                            </p:stCondLst>
                            <p:childTnLst>
                              <p:par>
                                <p:cTn id="11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1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2" fill="hold">
                            <p:stCondLst>
                              <p:cond delay="233500"/>
                            </p:stCondLst>
                            <p:childTnLst>
                              <p:par>
                                <p:cTn id="11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5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1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8" fill="hold">
                            <p:stCondLst>
                              <p:cond delay="234500"/>
                            </p:stCondLst>
                            <p:childTnLst>
                              <p:par>
                                <p:cTn id="11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1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2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4" fill="hold">
                            <p:stCondLst>
                              <p:cond delay="235500"/>
                            </p:stCondLst>
                            <p:childTnLst>
                              <p:par>
                                <p:cTn id="12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7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2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236500"/>
                            </p:stCondLst>
                            <p:childTnLst>
                              <p:par>
                                <p:cTn id="12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3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2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6" fill="hold">
                            <p:stCondLst>
                              <p:cond delay="237500"/>
                            </p:stCondLst>
                            <p:childTnLst>
                              <p:par>
                                <p:cTn id="121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9" fill="hold">
                            <p:stCondLst>
                              <p:cond delay="247500"/>
                            </p:stCondLst>
                            <p:childTnLst>
                              <p:par>
                                <p:cTn id="12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2" fill="hold">
                            <p:stCondLst>
                              <p:cond delay="248500"/>
                            </p:stCondLst>
                            <p:childTnLst>
                              <p:par>
                                <p:cTn id="12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5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6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227" presetID="1" presetClass="entr" presetSubtype="0" fill="hold" nodeType="afterEffect">
                                  <p:stCondLst>
                                    <p:cond delay="86399000"/>
                                  </p:stCondLst>
                                  <p:childTnLst>
                                    <p:set>
                                      <p:cBhvr>
                                        <p:cTn id="1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9" fill="hold">
                            <p:stCondLst>
                              <p:cond delay="86648000"/>
                            </p:stCondLst>
                            <p:childTnLst>
                              <p:par>
                                <p:cTn id="12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9" grpId="0"/>
      <p:bldP spid="60" grpId="0" build="p"/>
      <p:bldP spid="61" grpId="0" build="p"/>
      <p:bldP spid="62" grpId="0" build="p"/>
      <p:bldP spid="63" grpId="0" build="p"/>
      <p:bldP spid="64" grpId="0" build="p"/>
      <p:bldP spid="65" grpId="0" build="p"/>
      <p:bldP spid="66" grpId="0" build="p"/>
      <p:bldP spid="67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1" grpId="0"/>
      <p:bldP spid="112" grpId="0" build="p"/>
      <p:bldP spid="113" grpId="0" build="p"/>
      <p:bldP spid="114" grpId="0" build="p"/>
      <p:bldP spid="115" grpId="0" build="p"/>
      <p:bldP spid="116" grpId="0" build="p"/>
      <p:bldP spid="117" grpId="0" build="p"/>
      <p:bldP spid="118" grpId="0" build="p"/>
      <p:bldP spid="119" grpId="0" build="p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3" grpId="0"/>
      <p:bldP spid="164" grpId="0" build="p"/>
      <p:bldP spid="165" grpId="0" build="p"/>
      <p:bldP spid="166" grpId="0" build="p"/>
      <p:bldP spid="167" grpId="0" build="p"/>
      <p:bldP spid="168" grpId="0" build="p"/>
      <p:bldP spid="169" grpId="0" build="p"/>
      <p:bldP spid="170" grpId="0" build="p"/>
      <p:bldP spid="171" grpId="0" build="p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188" grpId="0"/>
      <p:bldP spid="189" grpId="0"/>
      <p:bldP spid="190" grpId="0"/>
      <p:bldP spid="191" grpId="0"/>
      <p:bldP spid="192" grpId="0"/>
      <p:bldP spid="193" grpId="0"/>
      <p:bldP spid="194" grpId="0"/>
      <p:bldP spid="195" grpId="0"/>
      <p:bldP spid="196" grpId="0"/>
      <p:bldP spid="197" grpId="0"/>
      <p:bldP spid="198" grpId="0"/>
      <p:bldP spid="199" grpId="0"/>
      <p:bldP spid="200" grpId="0"/>
      <p:bldP spid="201" grpId="0"/>
      <p:bldP spid="202" grpId="0"/>
      <p:bldP spid="203" grpId="0"/>
      <p:bldP spid="204" grpId="0"/>
      <p:bldP spid="205" grpId="0"/>
      <p:bldP spid="206" grpId="0"/>
      <p:bldP spid="207" grpId="0"/>
      <p:bldP spid="208" grpId="0"/>
      <p:bldP spid="209" grpId="0"/>
      <p:bldP spid="210" grpId="0"/>
      <p:bldP spid="211" grpId="0"/>
      <p:bldP spid="212" grpId="0"/>
      <p:bldP spid="213" grpId="0"/>
      <p:bldP spid="215" grpId="0"/>
      <p:bldP spid="216" grpId="0" build="p"/>
      <p:bldP spid="217" grpId="0" build="p"/>
      <p:bldP spid="218" grpId="0" build="p"/>
      <p:bldP spid="219" grpId="0" build="p"/>
      <p:bldP spid="220" grpId="0" build="p"/>
      <p:bldP spid="221" grpId="0" build="p"/>
      <p:bldP spid="222" grpId="0" build="p"/>
      <p:bldP spid="223" grpId="0" build="p"/>
      <p:bldP spid="224" grpId="0"/>
      <p:bldP spid="225" grpId="0"/>
      <p:bldP spid="226" grpId="0"/>
      <p:bldP spid="227" grpId="0"/>
      <p:bldP spid="228" grpId="0"/>
      <p:bldP spid="229" grpId="0"/>
      <p:bldP spid="230" grpId="0"/>
      <p:bldP spid="231" grpId="0"/>
      <p:bldP spid="232" grpId="0"/>
      <p:bldP spid="233" grpId="0"/>
      <p:bldP spid="234" grpId="0"/>
      <p:bldP spid="235" grpId="0"/>
      <p:bldP spid="236" grpId="0"/>
      <p:bldP spid="237" grpId="0"/>
      <p:bldP spid="238" grpId="0"/>
      <p:bldP spid="239" grpId="0"/>
      <p:bldP spid="240" grpId="0"/>
      <p:bldP spid="241" grpId="0"/>
      <p:bldP spid="242" grpId="0"/>
      <p:bldP spid="243" grpId="0"/>
      <p:bldP spid="244" grpId="0"/>
      <p:bldP spid="245" grpId="0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7" grpId="0"/>
      <p:bldP spid="268" grpId="0" build="p"/>
      <p:bldP spid="269" grpId="0" build="p"/>
      <p:bldP spid="270" grpId="0" build="p"/>
      <p:bldP spid="271" grpId="0" build="p"/>
      <p:bldP spid="272" grpId="0" build="p"/>
      <p:bldP spid="273" grpId="0" build="p"/>
      <p:bldP spid="274" grpId="0" build="p"/>
      <p:bldP spid="275" grpId="0" build="p"/>
      <p:bldP spid="276" grpId="0"/>
      <p:bldP spid="277" grpId="0"/>
      <p:bldP spid="278" grpId="0"/>
      <p:bldP spid="279" grpId="0"/>
      <p:bldP spid="280" grpId="0"/>
      <p:bldP spid="281" grpId="0"/>
      <p:bldP spid="282" grpId="0"/>
      <p:bldP spid="283" grpId="0"/>
      <p:bldP spid="284" grpId="0"/>
      <p:bldP spid="285" grpId="0"/>
      <p:bldP spid="286" grpId="0"/>
      <p:bldP spid="287" grpId="0"/>
      <p:bldP spid="288" grpId="0"/>
      <p:bldP spid="289" grpId="0"/>
      <p:bldP spid="290" grpId="0"/>
      <p:bldP spid="291" grpId="0"/>
      <p:bldP spid="292" grpId="0"/>
      <p:bldP spid="293" grpId="0"/>
      <p:bldP spid="294" grpId="0"/>
      <p:bldP spid="295" grpId="0"/>
      <p:bldP spid="296" grpId="0"/>
      <p:bldP spid="297" grpId="0"/>
      <p:bldP spid="298" grpId="0"/>
      <p:bldP spid="299" grpId="0"/>
      <p:bldP spid="300" grpId="0"/>
      <p:bldP spid="301" grpId="0"/>
      <p:bldP spid="302" grpId="0"/>
      <p:bldP spid="303" grpId="0"/>
      <p:bldP spid="304" grpId="0"/>
      <p:bldP spid="305" grpId="0"/>
      <p:bldP spid="306" grpId="0"/>
      <p:bldP spid="307" grpId="0"/>
      <p:bldP spid="308" grpId="0"/>
      <p:bldP spid="309" grpId="0"/>
      <p:bldP spid="310" grpId="0"/>
      <p:bldP spid="311" grpId="0"/>
      <p:bldP spid="312" grpId="0"/>
      <p:bldP spid="313" grpId="0"/>
      <p:bldP spid="314" grpId="0"/>
      <p:bldP spid="315" grpId="0"/>
      <p:bldP spid="316" grpId="0"/>
      <p:bldP spid="317" grpId="0"/>
      <p:bldP spid="319" grpId="0"/>
      <p:bldP spid="320" grpId="0" build="p"/>
      <p:bldP spid="321" grpId="0" build="p"/>
      <p:bldP spid="322" grpId="0" build="p"/>
      <p:bldP spid="323" grpId="0" build="p"/>
      <p:bldP spid="324" grpId="0" build="p"/>
      <p:bldP spid="325" grpId="0" build="p"/>
      <p:bldP spid="326" grpId="0" build="p"/>
      <p:bldP spid="327" grpId="0" build="p"/>
      <p:bldP spid="328" grpId="0"/>
      <p:bldP spid="329" grpId="0"/>
      <p:bldP spid="330" grpId="0"/>
      <p:bldP spid="331" grpId="0"/>
      <p:bldP spid="332" grpId="0"/>
      <p:bldP spid="333" grpId="0"/>
      <p:bldP spid="334" grpId="0"/>
      <p:bldP spid="335" grpId="0"/>
      <p:bldP spid="336" grpId="0"/>
      <p:bldP spid="337" grpId="0"/>
      <p:bldP spid="338" grpId="0"/>
      <p:bldP spid="339" grpId="0"/>
      <p:bldP spid="340" grpId="0"/>
      <p:bldP spid="341" grpId="0"/>
      <p:bldP spid="342" grpId="0"/>
      <p:bldP spid="343" grpId="0"/>
      <p:bldP spid="344" grpId="0"/>
      <p:bldP spid="345" grpId="0"/>
      <p:bldP spid="346" grpId="0"/>
      <p:bldP spid="347" grpId="0"/>
      <p:bldP spid="348" grpId="0"/>
      <p:bldP spid="349" grpId="0"/>
      <p:bldP spid="350" grpId="0"/>
      <p:bldP spid="351" grpId="0"/>
      <p:bldP spid="352" grpId="0"/>
      <p:bldP spid="353" grpId="0"/>
      <p:bldP spid="354" grpId="0"/>
      <p:bldP spid="355" grpId="0"/>
      <p:bldP spid="356" grpId="0"/>
      <p:bldP spid="357" grpId="0"/>
      <p:bldP spid="358" grpId="0"/>
      <p:bldP spid="359" grpId="0"/>
      <p:bldP spid="360" grpId="0"/>
      <p:bldP spid="361" grpId="0"/>
      <p:bldP spid="362" grpId="0"/>
      <p:bldP spid="363" grpId="0"/>
      <p:bldP spid="364" grpId="0"/>
      <p:bldP spid="365" grpId="0"/>
      <p:bldP spid="366" grpId="0"/>
      <p:bldP spid="367" grpId="0"/>
      <p:bldP spid="368" grpId="0"/>
      <p:bldP spid="369" grpId="0"/>
      <p:bldP spid="371" grpId="0" animBg="1"/>
      <p:bldP spid="37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PPTX</a:t>
            </a:r>
            <a:r>
              <a:rPr lang="zh-CN" altLang="en-US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版特制版</a:t>
            </a:r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WIN10</a:t>
            </a:r>
            <a:endParaRPr lang="zh-CN" altLang="en-US" dirty="0"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4" name="内容占位符 3" descr="windows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-92546"/>
            <a:ext cx="9144001" cy="5544616"/>
          </a:xfrm>
        </p:spPr>
      </p:pic>
      <p:pic>
        <p:nvPicPr>
          <p:cNvPr id="6" name="图片 5" descr="DOUYIN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23478"/>
            <a:ext cx="267494" cy="2674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39502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抖音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8" name="图片 7" descr="KUAISHOU.ico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504" y="555526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84355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快手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1" name="图片 10" descr="renwulanWIFIoff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953000"/>
            <a:ext cx="9144000" cy="190500"/>
          </a:xfrm>
          <a:prstGeom prst="rect">
            <a:avLst/>
          </a:prstGeom>
        </p:spPr>
      </p:pic>
      <p:pic>
        <p:nvPicPr>
          <p:cNvPr id="10" name="图片 9" descr="wi-fi-off.yes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1059582"/>
            <a:ext cx="454847" cy="3921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419622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更改网络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3" name="图片 12" descr="Microsoft-Edge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07504" y="1635646"/>
            <a:ext cx="288032" cy="2880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92367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Microsoft</a:t>
            </a:r>
          </a:p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   Edge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5" name="图片 14" descr="git-hub-new.png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211710"/>
            <a:ext cx="288032" cy="2808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2499742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7" name="图片 16" descr="git-hub-new.png">
            <a:hlinkClick r:id="rId14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715766"/>
            <a:ext cx="288032" cy="2808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300379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en-US" altLang="zh-CN" sz="800" dirty="0" smtClean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  <a:p>
            <a:r>
              <a:rPr lang="zh-CN" altLang="en-US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镜像版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PPTX</a:t>
            </a:r>
            <a:r>
              <a:rPr lang="zh-CN" altLang="en-US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版特制版</a:t>
            </a:r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WIN10</a:t>
            </a:r>
            <a:endParaRPr lang="zh-CN" altLang="en-US" dirty="0"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4" name="内容占位符 3" descr="windows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-92546"/>
            <a:ext cx="9144001" cy="5544616"/>
          </a:xfrm>
        </p:spPr>
      </p:pic>
      <p:pic>
        <p:nvPicPr>
          <p:cNvPr id="6" name="图片 5" descr="DOUYIN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23478"/>
            <a:ext cx="267494" cy="2674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39502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抖音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8" name="图片 7" descr="KUAISHOU.ico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504" y="555526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84355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快手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1" name="图片 10" descr="renwulanWIFIoff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953000"/>
            <a:ext cx="9144000" cy="190499"/>
          </a:xfrm>
          <a:prstGeom prst="rect">
            <a:avLst/>
          </a:prstGeom>
        </p:spPr>
      </p:pic>
      <p:pic>
        <p:nvPicPr>
          <p:cNvPr id="10" name="图片 9" descr="wi-fi-off.yes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212" y="1059582"/>
            <a:ext cx="376422" cy="3921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419622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更改网络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3" name="图片 12" descr="Microsoft-Edge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07504" y="1635646"/>
            <a:ext cx="288032" cy="2880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92367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Microsoft</a:t>
            </a:r>
          </a:p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   Edge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5" name="图片 14" descr="git-hub-new.png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211710"/>
            <a:ext cx="288032" cy="2808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2499742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7" name="图片 16" descr="git-hub-new.png">
            <a:hlinkClick r:id="rId14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715766"/>
            <a:ext cx="288032" cy="2808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300379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en-US" altLang="zh-CN" sz="800" dirty="0" smtClean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  <a:p>
            <a:r>
              <a:rPr lang="zh-CN" altLang="en-US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镜像版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2ZjMTI1YzAzODU5OGNiMzM4OGE4OTFmZjBhNzI1MTk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3191</Words>
  <Application>Microsoft Office PowerPoint</Application>
  <PresentationFormat>全屏显示(16:9)</PresentationFormat>
  <Paragraphs>1955</Paragraphs>
  <Slides>62</Slides>
  <Notes>38</Notes>
  <HiddenSlides>17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62</vt:i4>
      </vt:variant>
    </vt:vector>
  </HeadingPairs>
  <TitlesOfParts>
    <vt:vector size="63" baseType="lpstr">
      <vt:lpstr>Office 主题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No Found </vt:lpstr>
      <vt:lpstr>请不要打开网络11</vt:lpstr>
      <vt:lpstr>请不要打开网络11</vt:lpstr>
      <vt:lpstr>请不要打开网络11</vt:lpstr>
      <vt:lpstr>评分</vt:lpstr>
      <vt:lpstr>请不要打开网络11</vt:lpstr>
      <vt:lpstr>版权</vt:lpstr>
      <vt:lpstr>请不要打开网络11</vt:lpstr>
      <vt:lpstr>联机</vt:lpstr>
      <vt:lpstr>赞助</vt:lpstr>
      <vt:lpstr>新闻</vt:lpstr>
      <vt:lpstr>爱发电</vt:lpstr>
      <vt:lpstr>请不要打开网络11</vt:lpstr>
      <vt:lpstr>关于</vt:lpstr>
      <vt:lpstr>请不要打开网络11</vt:lpstr>
      <vt:lpstr>设置</vt:lpstr>
      <vt:lpstr>请不要打开网络11</vt:lpstr>
      <vt:lpstr>视频设置</vt:lpstr>
      <vt:lpstr>请不要打开网络11</vt:lpstr>
      <vt:lpstr>聊天设置</vt:lpstr>
      <vt:lpstr>语言设置</vt:lpstr>
      <vt:lpstr>方便设置</vt:lpstr>
      <vt:lpstr>开始游戏</vt:lpstr>
      <vt:lpstr>开始游戏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PPTX版特制版WIN10</vt:lpstr>
      <vt:lpstr>PPTX版特制版WIN10</vt:lpstr>
      <vt:lpstr>幻灯片 62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请不要打开网络11</dc:title>
  <dc:creator>Administrator</dc:creator>
  <cp:lastModifiedBy>Administrator</cp:lastModifiedBy>
  <cp:revision>77</cp:revision>
  <dcterms:created xsi:type="dcterms:W3CDTF">2024-01-05T09:16:10Z</dcterms:created>
  <dcterms:modified xsi:type="dcterms:W3CDTF">2024-04-11T14:07:16Z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92F72BFB1EC5405BA25A0E5D46E524FC_12</vt:lpwstr>
  </property>
  <property fmtid="{D5CDD505-2E9C-101B-9397-08002B2CF9AE}" pid="3" name="KSOProductBuildVer">
    <vt:lpwstr>2052-12.1.0.16120</vt:lpwstr>
  </property>
</Properties>
</file>